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</p:sldMasterIdLst>
  <p:notesMasterIdLst>
    <p:notesMasterId r:id="rId13"/>
  </p:notesMasterIdLst>
  <p:sldIdLst>
    <p:sldId id="452" r:id="rId3"/>
    <p:sldId id="347" r:id="rId4"/>
    <p:sldId id="463" r:id="rId5"/>
    <p:sldId id="470" r:id="rId6"/>
    <p:sldId id="472" r:id="rId7"/>
    <p:sldId id="471" r:id="rId8"/>
    <p:sldId id="473" r:id="rId9"/>
    <p:sldId id="474" r:id="rId10"/>
    <p:sldId id="465" r:id="rId11"/>
    <p:sldId id="450" r:id="rId12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1799" autoAdjust="0"/>
  </p:normalViewPr>
  <p:slideViewPr>
    <p:cSldViewPr snapToObjects="1" showGuides="1">
      <p:cViewPr>
        <p:scale>
          <a:sx n="70" d="100"/>
          <a:sy n="70" d="100"/>
        </p:scale>
        <p:origin x="-156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3102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dycus\Downloads\Contacts_20130723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'[Contacts_20130723 (2).xls]Sheet5'!$E$5:$E$8</c:f>
              <c:strCache>
                <c:ptCount val="4"/>
                <c:pt idx="0">
                  <c:v>Leads</c:v>
                </c:pt>
                <c:pt idx="1">
                  <c:v>Contacts</c:v>
                </c:pt>
                <c:pt idx="2">
                  <c:v>Interviews</c:v>
                </c:pt>
                <c:pt idx="3">
                  <c:v>Applications</c:v>
                </c:pt>
              </c:strCache>
            </c:strRef>
          </c:cat>
          <c:val>
            <c:numRef>
              <c:f>'[Contacts_20130723 (2).xls]Sheet5'!$F$5:$F$8</c:f>
              <c:numCache>
                <c:formatCode>General</c:formatCode>
                <c:ptCount val="4"/>
                <c:pt idx="0">
                  <c:v>800</c:v>
                </c:pt>
                <c:pt idx="1">
                  <c:v>400</c:v>
                </c:pt>
                <c:pt idx="2">
                  <c:v>200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82944"/>
        <c:axId val="88484480"/>
      </c:barChart>
      <c:catAx>
        <c:axId val="88482944"/>
        <c:scaling>
          <c:orientation val="minMax"/>
        </c:scaling>
        <c:delete val="0"/>
        <c:axPos val="b"/>
        <c:majorTickMark val="out"/>
        <c:minorTickMark val="none"/>
        <c:tickLblPos val="nextTo"/>
        <c:crossAx val="88484480"/>
        <c:crosses val="autoZero"/>
        <c:auto val="1"/>
        <c:lblAlgn val="ctr"/>
        <c:lblOffset val="100"/>
        <c:noMultiLvlLbl val="0"/>
      </c:catAx>
      <c:valAx>
        <c:axId val="8848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482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9DD1F-19AF-4544-9F9C-20B4BE99553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9347E1C-D8F9-4575-B984-7343C131400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Lead</a:t>
          </a:r>
          <a:endParaRPr lang="en-US" dirty="0">
            <a:solidFill>
              <a:schemeClr val="tx1"/>
            </a:solidFill>
          </a:endParaRPr>
        </a:p>
      </dgm:t>
    </dgm:pt>
    <dgm:pt modelId="{465729DC-23FA-4F80-824E-CBE12109C9F2}" type="parTrans" cxnId="{877D90D2-7D3D-4388-80D6-E6F121078A01}">
      <dgm:prSet/>
      <dgm:spPr/>
      <dgm:t>
        <a:bodyPr/>
        <a:lstStyle/>
        <a:p>
          <a:endParaRPr lang="en-US"/>
        </a:p>
      </dgm:t>
    </dgm:pt>
    <dgm:pt modelId="{4557FF1B-F9A6-4F80-80CB-F31E0477EDB8}" type="sibTrans" cxnId="{877D90D2-7D3D-4388-80D6-E6F121078A01}">
      <dgm:prSet/>
      <dgm:spPr/>
      <dgm:t>
        <a:bodyPr/>
        <a:lstStyle/>
        <a:p>
          <a:endParaRPr lang="en-US"/>
        </a:p>
      </dgm:t>
    </dgm:pt>
    <dgm:pt modelId="{911FC944-CF67-426D-9D40-03B95964D48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Information Gathering</a:t>
          </a:r>
          <a:endParaRPr lang="en-US" b="1" dirty="0">
            <a:solidFill>
              <a:schemeClr val="tx1"/>
            </a:solidFill>
          </a:endParaRPr>
        </a:p>
      </dgm:t>
    </dgm:pt>
    <dgm:pt modelId="{DDA3A75D-6BDA-43D9-B706-31CCAB724483}" type="parTrans" cxnId="{9BD4A720-2E38-4244-A4BF-FD3DE498436D}">
      <dgm:prSet/>
      <dgm:spPr/>
      <dgm:t>
        <a:bodyPr/>
        <a:lstStyle/>
        <a:p>
          <a:endParaRPr lang="en-US"/>
        </a:p>
      </dgm:t>
    </dgm:pt>
    <dgm:pt modelId="{F584E6B4-3ECF-4DC9-8647-4AA03A7A0457}" type="sibTrans" cxnId="{9BD4A720-2E38-4244-A4BF-FD3DE498436D}">
      <dgm:prSet/>
      <dgm:spPr/>
      <dgm:t>
        <a:bodyPr/>
        <a:lstStyle/>
        <a:p>
          <a:endParaRPr lang="en-US"/>
        </a:p>
      </dgm:t>
    </dgm:pt>
    <dgm:pt modelId="{3CC5C365-51AB-4C87-8AAD-74171FD8D42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Application</a:t>
          </a:r>
          <a:endParaRPr lang="en-US" dirty="0">
            <a:solidFill>
              <a:schemeClr val="tx1"/>
            </a:solidFill>
          </a:endParaRPr>
        </a:p>
      </dgm:t>
    </dgm:pt>
    <dgm:pt modelId="{A452DA26-1A85-43F3-AF06-0E342CE67328}" type="parTrans" cxnId="{1B3DADE5-773A-4F83-A30C-CA5FDDD40D09}">
      <dgm:prSet/>
      <dgm:spPr/>
      <dgm:t>
        <a:bodyPr/>
        <a:lstStyle/>
        <a:p>
          <a:endParaRPr lang="en-US"/>
        </a:p>
      </dgm:t>
    </dgm:pt>
    <dgm:pt modelId="{DB3292AE-8761-4565-A4ED-8FB3F2503F9F}" type="sibTrans" cxnId="{1B3DADE5-773A-4F83-A30C-CA5FDDD40D09}">
      <dgm:prSet/>
      <dgm:spPr/>
      <dgm:t>
        <a:bodyPr/>
        <a:lstStyle/>
        <a:p>
          <a:endParaRPr lang="en-US"/>
        </a:p>
      </dgm:t>
    </dgm:pt>
    <dgm:pt modelId="{1A3A6318-DBAC-4740-8F51-273A1D14AB71}" type="pres">
      <dgm:prSet presAssocID="{95C9DD1F-19AF-4544-9F9C-20B4BE995536}" presName="CompostProcess" presStyleCnt="0">
        <dgm:presLayoutVars>
          <dgm:dir/>
          <dgm:resizeHandles val="exact"/>
        </dgm:presLayoutVars>
      </dgm:prSet>
      <dgm:spPr/>
    </dgm:pt>
    <dgm:pt modelId="{1F7C760E-E87E-4478-A1FD-BD9D60CFD4B5}" type="pres">
      <dgm:prSet presAssocID="{95C9DD1F-19AF-4544-9F9C-20B4BE995536}" presName="arrow" presStyleLbl="bgShp" presStyleIdx="0" presStyleCnt="1"/>
      <dgm:spPr/>
    </dgm:pt>
    <dgm:pt modelId="{FB4D70C3-17B5-4304-90B2-02DDDBF2EDF3}" type="pres">
      <dgm:prSet presAssocID="{95C9DD1F-19AF-4544-9F9C-20B4BE995536}" presName="linearProcess" presStyleCnt="0"/>
      <dgm:spPr/>
    </dgm:pt>
    <dgm:pt modelId="{7F25D2ED-00B9-4375-BE41-B3672AE6401D}" type="pres">
      <dgm:prSet presAssocID="{09347E1C-D8F9-4575-B984-7343C1314000}" presName="textNode" presStyleLbl="node1" presStyleIdx="0" presStyleCnt="3">
        <dgm:presLayoutVars>
          <dgm:bulletEnabled val="1"/>
        </dgm:presLayoutVars>
      </dgm:prSet>
      <dgm:spPr/>
    </dgm:pt>
    <dgm:pt modelId="{529EA7A0-9653-4957-989F-44E98FE9C022}" type="pres">
      <dgm:prSet presAssocID="{4557FF1B-F9A6-4F80-80CB-F31E0477EDB8}" presName="sibTrans" presStyleCnt="0"/>
      <dgm:spPr/>
    </dgm:pt>
    <dgm:pt modelId="{3D33A7AB-276D-4BBC-8982-FEB0D255787C}" type="pres">
      <dgm:prSet presAssocID="{911FC944-CF67-426D-9D40-03B95964D48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E4130-EAE9-4BB3-A023-720E00332AF1}" type="pres">
      <dgm:prSet presAssocID="{F584E6B4-3ECF-4DC9-8647-4AA03A7A0457}" presName="sibTrans" presStyleCnt="0"/>
      <dgm:spPr/>
    </dgm:pt>
    <dgm:pt modelId="{4FDED363-5D84-4458-8565-9339C1FC1C82}" type="pres">
      <dgm:prSet presAssocID="{3CC5C365-51AB-4C87-8AAD-74171FD8D42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C45034A-189C-49F5-9930-158029A3F314}" type="presOf" srcId="{95C9DD1F-19AF-4544-9F9C-20B4BE995536}" destId="{1A3A6318-DBAC-4740-8F51-273A1D14AB71}" srcOrd="0" destOrd="0" presId="urn:microsoft.com/office/officeart/2005/8/layout/hProcess9"/>
    <dgm:cxn modelId="{DCB56026-ECF8-4E7A-A305-0EEFF6E7BD4F}" type="presOf" srcId="{09347E1C-D8F9-4575-B984-7343C1314000}" destId="{7F25D2ED-00B9-4375-BE41-B3672AE6401D}" srcOrd="0" destOrd="0" presId="urn:microsoft.com/office/officeart/2005/8/layout/hProcess9"/>
    <dgm:cxn modelId="{877D90D2-7D3D-4388-80D6-E6F121078A01}" srcId="{95C9DD1F-19AF-4544-9F9C-20B4BE995536}" destId="{09347E1C-D8F9-4575-B984-7343C1314000}" srcOrd="0" destOrd="0" parTransId="{465729DC-23FA-4F80-824E-CBE12109C9F2}" sibTransId="{4557FF1B-F9A6-4F80-80CB-F31E0477EDB8}"/>
    <dgm:cxn modelId="{F702DE23-1685-4E79-BFD6-D7F2405F2575}" type="presOf" srcId="{3CC5C365-51AB-4C87-8AAD-74171FD8D429}" destId="{4FDED363-5D84-4458-8565-9339C1FC1C82}" srcOrd="0" destOrd="0" presId="urn:microsoft.com/office/officeart/2005/8/layout/hProcess9"/>
    <dgm:cxn modelId="{9BD4A720-2E38-4244-A4BF-FD3DE498436D}" srcId="{95C9DD1F-19AF-4544-9F9C-20B4BE995536}" destId="{911FC944-CF67-426D-9D40-03B95964D481}" srcOrd="1" destOrd="0" parTransId="{DDA3A75D-6BDA-43D9-B706-31CCAB724483}" sibTransId="{F584E6B4-3ECF-4DC9-8647-4AA03A7A0457}"/>
    <dgm:cxn modelId="{1B3DADE5-773A-4F83-A30C-CA5FDDD40D09}" srcId="{95C9DD1F-19AF-4544-9F9C-20B4BE995536}" destId="{3CC5C365-51AB-4C87-8AAD-74171FD8D429}" srcOrd="2" destOrd="0" parTransId="{A452DA26-1A85-43F3-AF06-0E342CE67328}" sibTransId="{DB3292AE-8761-4565-A4ED-8FB3F2503F9F}"/>
    <dgm:cxn modelId="{F1F7D97D-59AC-450F-96B7-9E928BAC83E0}" type="presOf" srcId="{911FC944-CF67-426D-9D40-03B95964D481}" destId="{3D33A7AB-276D-4BBC-8982-FEB0D255787C}" srcOrd="0" destOrd="0" presId="urn:microsoft.com/office/officeart/2005/8/layout/hProcess9"/>
    <dgm:cxn modelId="{779C41C2-4E53-4069-A8B4-BEE095D5D7C0}" type="presParOf" srcId="{1A3A6318-DBAC-4740-8F51-273A1D14AB71}" destId="{1F7C760E-E87E-4478-A1FD-BD9D60CFD4B5}" srcOrd="0" destOrd="0" presId="urn:microsoft.com/office/officeart/2005/8/layout/hProcess9"/>
    <dgm:cxn modelId="{06670868-43F9-4CC3-84EF-013D150B9734}" type="presParOf" srcId="{1A3A6318-DBAC-4740-8F51-273A1D14AB71}" destId="{FB4D70C3-17B5-4304-90B2-02DDDBF2EDF3}" srcOrd="1" destOrd="0" presId="urn:microsoft.com/office/officeart/2005/8/layout/hProcess9"/>
    <dgm:cxn modelId="{6CE44583-0934-48D4-875B-B920F22B5A25}" type="presParOf" srcId="{FB4D70C3-17B5-4304-90B2-02DDDBF2EDF3}" destId="{7F25D2ED-00B9-4375-BE41-B3672AE6401D}" srcOrd="0" destOrd="0" presId="urn:microsoft.com/office/officeart/2005/8/layout/hProcess9"/>
    <dgm:cxn modelId="{0F10281E-A901-40E5-BCA0-9368C79CD19B}" type="presParOf" srcId="{FB4D70C3-17B5-4304-90B2-02DDDBF2EDF3}" destId="{529EA7A0-9653-4957-989F-44E98FE9C022}" srcOrd="1" destOrd="0" presId="urn:microsoft.com/office/officeart/2005/8/layout/hProcess9"/>
    <dgm:cxn modelId="{219EB16C-9111-4A67-87DC-FAF92D5B84F3}" type="presParOf" srcId="{FB4D70C3-17B5-4304-90B2-02DDDBF2EDF3}" destId="{3D33A7AB-276D-4BBC-8982-FEB0D255787C}" srcOrd="2" destOrd="0" presId="urn:microsoft.com/office/officeart/2005/8/layout/hProcess9"/>
    <dgm:cxn modelId="{E2408358-9A35-482A-A520-4732977F0E77}" type="presParOf" srcId="{FB4D70C3-17B5-4304-90B2-02DDDBF2EDF3}" destId="{086E4130-EAE9-4BB3-A023-720E00332AF1}" srcOrd="3" destOrd="0" presId="urn:microsoft.com/office/officeart/2005/8/layout/hProcess9"/>
    <dgm:cxn modelId="{4B432562-4CC1-41BD-BA6A-AB133DED4A06}" type="presParOf" srcId="{FB4D70C3-17B5-4304-90B2-02DDDBF2EDF3}" destId="{4FDED363-5D84-4458-8565-9339C1FC1C8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8C2365-F5D1-4B0E-9D7E-0D13EE73A02A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5776D8-747D-46C0-BC1A-AAF8124EDCCE}">
      <dgm:prSet phldrT="[Text]"/>
      <dgm:spPr/>
      <dgm:t>
        <a:bodyPr/>
        <a:lstStyle/>
        <a:p>
          <a:r>
            <a:rPr lang="en-US" dirty="0" smtClean="0"/>
            <a:t>Lead Gathering</a:t>
          </a:r>
          <a:endParaRPr lang="en-US" dirty="0"/>
        </a:p>
      </dgm:t>
    </dgm:pt>
    <dgm:pt modelId="{9E9298A2-75AA-4201-AC4A-3815BDBDE9E2}" type="parTrans" cxnId="{ED6D9467-6180-4FEF-9040-1E57FA5785E1}">
      <dgm:prSet/>
      <dgm:spPr/>
      <dgm:t>
        <a:bodyPr/>
        <a:lstStyle/>
        <a:p>
          <a:endParaRPr lang="en-US"/>
        </a:p>
      </dgm:t>
    </dgm:pt>
    <dgm:pt modelId="{4C56976E-86FE-40AE-87B2-CC0CC82DBFC3}" type="sibTrans" cxnId="{ED6D9467-6180-4FEF-9040-1E57FA5785E1}">
      <dgm:prSet/>
      <dgm:spPr/>
      <dgm:t>
        <a:bodyPr/>
        <a:lstStyle/>
        <a:p>
          <a:endParaRPr lang="en-US"/>
        </a:p>
      </dgm:t>
    </dgm:pt>
    <dgm:pt modelId="{F5C5FE55-CF70-44B7-A3DF-F666A7FBA7E9}">
      <dgm:prSet phldrT="[Text]"/>
      <dgm:spPr/>
      <dgm:t>
        <a:bodyPr/>
        <a:lstStyle/>
        <a:p>
          <a:r>
            <a:rPr lang="en-US" dirty="0" smtClean="0"/>
            <a:t>Advertising</a:t>
          </a:r>
          <a:endParaRPr lang="en-US" dirty="0"/>
        </a:p>
      </dgm:t>
    </dgm:pt>
    <dgm:pt modelId="{5625395D-5621-44C4-A18E-F28919E46786}" type="parTrans" cxnId="{2452870E-325D-4C56-B98D-3C5B3D6F5E07}">
      <dgm:prSet/>
      <dgm:spPr/>
      <dgm:t>
        <a:bodyPr/>
        <a:lstStyle/>
        <a:p>
          <a:endParaRPr lang="en-US"/>
        </a:p>
      </dgm:t>
    </dgm:pt>
    <dgm:pt modelId="{8797E499-90B8-412C-A150-DEC3C2C7E3D2}" type="sibTrans" cxnId="{2452870E-325D-4C56-B98D-3C5B3D6F5E07}">
      <dgm:prSet/>
      <dgm:spPr/>
      <dgm:t>
        <a:bodyPr/>
        <a:lstStyle/>
        <a:p>
          <a:endParaRPr lang="en-US"/>
        </a:p>
      </dgm:t>
    </dgm:pt>
    <dgm:pt modelId="{19E3DEAD-576D-4FAF-AA2A-C8C7455B50EB}">
      <dgm:prSet phldrT="[Text]"/>
      <dgm:spPr/>
      <dgm:t>
        <a:bodyPr/>
        <a:lstStyle/>
        <a:p>
          <a:r>
            <a:rPr lang="en-US" dirty="0" smtClean="0"/>
            <a:t>Events</a:t>
          </a:r>
          <a:endParaRPr lang="en-US" dirty="0"/>
        </a:p>
      </dgm:t>
    </dgm:pt>
    <dgm:pt modelId="{CB3E8DF2-FB1B-44F0-902C-2AB223990A6D}" type="parTrans" cxnId="{35C610C8-6127-4D46-8C34-8835EA026DE3}">
      <dgm:prSet/>
      <dgm:spPr/>
      <dgm:t>
        <a:bodyPr/>
        <a:lstStyle/>
        <a:p>
          <a:endParaRPr lang="en-US"/>
        </a:p>
      </dgm:t>
    </dgm:pt>
    <dgm:pt modelId="{1BD871C7-870B-44A6-AC1D-598F300A1EE7}" type="sibTrans" cxnId="{35C610C8-6127-4D46-8C34-8835EA026DE3}">
      <dgm:prSet/>
      <dgm:spPr/>
      <dgm:t>
        <a:bodyPr/>
        <a:lstStyle/>
        <a:p>
          <a:endParaRPr lang="en-US"/>
        </a:p>
      </dgm:t>
    </dgm:pt>
    <dgm:pt modelId="{04A29835-D018-4267-BEE0-9ABE3BEF6BC9}">
      <dgm:prSet phldrT="[Text]"/>
      <dgm:spPr/>
      <dgm:t>
        <a:bodyPr/>
        <a:lstStyle/>
        <a:p>
          <a:r>
            <a:rPr lang="en-US" dirty="0" smtClean="0"/>
            <a:t>Prospecting</a:t>
          </a:r>
          <a:endParaRPr lang="en-US" dirty="0"/>
        </a:p>
      </dgm:t>
    </dgm:pt>
    <dgm:pt modelId="{F342BCDA-2A53-4FF8-A5E0-889E861495DC}" type="parTrans" cxnId="{423CCC05-4B51-4BF9-99BD-BEBFCB58FE20}">
      <dgm:prSet/>
      <dgm:spPr/>
      <dgm:t>
        <a:bodyPr/>
        <a:lstStyle/>
        <a:p>
          <a:endParaRPr lang="en-US"/>
        </a:p>
      </dgm:t>
    </dgm:pt>
    <dgm:pt modelId="{A99C82A6-C825-4930-BDED-93B740F65C59}" type="sibTrans" cxnId="{423CCC05-4B51-4BF9-99BD-BEBFCB58FE20}">
      <dgm:prSet/>
      <dgm:spPr/>
      <dgm:t>
        <a:bodyPr/>
        <a:lstStyle/>
        <a:p>
          <a:endParaRPr lang="en-US"/>
        </a:p>
      </dgm:t>
    </dgm:pt>
    <dgm:pt modelId="{C69272B3-DE4C-459C-B78E-DE3AB3139CA5}">
      <dgm:prSet phldrT="[Text]"/>
      <dgm:spPr/>
      <dgm:t>
        <a:bodyPr/>
        <a:lstStyle/>
        <a:p>
          <a:r>
            <a:rPr lang="en-US" dirty="0" smtClean="0"/>
            <a:t>Mail</a:t>
          </a:r>
          <a:endParaRPr lang="en-US" dirty="0"/>
        </a:p>
      </dgm:t>
    </dgm:pt>
    <dgm:pt modelId="{A6B9790F-EF6B-47F8-B816-3FC9D2155116}" type="parTrans" cxnId="{371F4859-AA42-4D2B-A5C6-60E870B36BCB}">
      <dgm:prSet/>
      <dgm:spPr/>
      <dgm:t>
        <a:bodyPr/>
        <a:lstStyle/>
        <a:p>
          <a:endParaRPr lang="en-US"/>
        </a:p>
      </dgm:t>
    </dgm:pt>
    <dgm:pt modelId="{D1A1E1A6-7362-4164-B31A-72DA317BE2AE}" type="sibTrans" cxnId="{371F4859-AA42-4D2B-A5C6-60E870B36BCB}">
      <dgm:prSet/>
      <dgm:spPr/>
      <dgm:t>
        <a:bodyPr/>
        <a:lstStyle/>
        <a:p>
          <a:endParaRPr lang="en-US"/>
        </a:p>
      </dgm:t>
    </dgm:pt>
    <dgm:pt modelId="{69A55451-986B-4DD7-93AB-F73F61BA5067}">
      <dgm:prSet phldrT="[Text]"/>
      <dgm:spPr/>
      <dgm:t>
        <a:bodyPr/>
        <a:lstStyle/>
        <a:p>
          <a:r>
            <a:rPr lang="en-US" dirty="0" smtClean="0"/>
            <a:t>Calls</a:t>
          </a:r>
          <a:endParaRPr lang="en-US" dirty="0"/>
        </a:p>
      </dgm:t>
    </dgm:pt>
    <dgm:pt modelId="{BE2C81B1-41D9-4F5A-A3B9-41B22110F6A2}" type="parTrans" cxnId="{00AB4828-B24F-4976-B166-FA2AE5E4EE5E}">
      <dgm:prSet/>
      <dgm:spPr/>
      <dgm:t>
        <a:bodyPr/>
        <a:lstStyle/>
        <a:p>
          <a:endParaRPr lang="en-US"/>
        </a:p>
      </dgm:t>
    </dgm:pt>
    <dgm:pt modelId="{4440EA36-5B4F-4A6A-AB76-A5F7FF04C25D}" type="sibTrans" cxnId="{00AB4828-B24F-4976-B166-FA2AE5E4EE5E}">
      <dgm:prSet/>
      <dgm:spPr/>
      <dgm:t>
        <a:bodyPr/>
        <a:lstStyle/>
        <a:p>
          <a:endParaRPr lang="en-US"/>
        </a:p>
      </dgm:t>
    </dgm:pt>
    <dgm:pt modelId="{0EDB5772-2E80-405D-B077-BE3D6358E7D5}">
      <dgm:prSet phldrT="[Text]"/>
      <dgm:spPr/>
      <dgm:t>
        <a:bodyPr/>
        <a:lstStyle/>
        <a:p>
          <a:r>
            <a:rPr lang="en-US" dirty="0" smtClean="0"/>
            <a:t>Lists</a:t>
          </a:r>
          <a:endParaRPr lang="en-US" dirty="0"/>
        </a:p>
      </dgm:t>
    </dgm:pt>
    <dgm:pt modelId="{BF5D2371-D314-4DFF-9135-38C3343C8781}" type="parTrans" cxnId="{2106C6C4-90A3-4B70-B8E1-E83BC4BF4660}">
      <dgm:prSet/>
      <dgm:spPr/>
      <dgm:t>
        <a:bodyPr/>
        <a:lstStyle/>
        <a:p>
          <a:endParaRPr lang="en-US"/>
        </a:p>
      </dgm:t>
    </dgm:pt>
    <dgm:pt modelId="{85BCBE4A-4A39-4920-BE58-DBC6F1DAD99B}" type="sibTrans" cxnId="{2106C6C4-90A3-4B70-B8E1-E83BC4BF4660}">
      <dgm:prSet/>
      <dgm:spPr/>
      <dgm:t>
        <a:bodyPr/>
        <a:lstStyle/>
        <a:p>
          <a:endParaRPr lang="en-US"/>
        </a:p>
      </dgm:t>
    </dgm:pt>
    <dgm:pt modelId="{7AE10B03-1EF3-41FD-9861-ED868351E34D}" type="pres">
      <dgm:prSet presAssocID="{F88C2365-F5D1-4B0E-9D7E-0D13EE73A02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805710-048E-423D-84A9-F8276A19D5B1}" type="pres">
      <dgm:prSet presAssocID="{F88C2365-F5D1-4B0E-9D7E-0D13EE73A02A}" presName="dummyMaxCanvas" presStyleCnt="0"/>
      <dgm:spPr/>
    </dgm:pt>
    <dgm:pt modelId="{F2603C5C-D8A8-425D-8F22-78BB6AF837CD}" type="pres">
      <dgm:prSet presAssocID="{F88C2365-F5D1-4B0E-9D7E-0D13EE73A02A}" presName="parentComposite" presStyleCnt="0"/>
      <dgm:spPr/>
    </dgm:pt>
    <dgm:pt modelId="{0A448574-6676-43A8-A264-321839E87F5D}" type="pres">
      <dgm:prSet presAssocID="{F88C2365-F5D1-4B0E-9D7E-0D13EE73A02A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91C9334-993B-4793-901F-D4D0597ED36D}" type="pres">
      <dgm:prSet presAssocID="{F88C2365-F5D1-4B0E-9D7E-0D13EE73A02A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D0B5535-E9C3-43A1-84DC-94CA9CE67942}" type="pres">
      <dgm:prSet presAssocID="{F88C2365-F5D1-4B0E-9D7E-0D13EE73A02A}" presName="childrenComposite" presStyleCnt="0"/>
      <dgm:spPr/>
    </dgm:pt>
    <dgm:pt modelId="{DF4FF549-124E-4AC3-886A-64BC62F9CA46}" type="pres">
      <dgm:prSet presAssocID="{F88C2365-F5D1-4B0E-9D7E-0D13EE73A02A}" presName="dummyMaxCanvas_ChildArea" presStyleCnt="0"/>
      <dgm:spPr/>
    </dgm:pt>
    <dgm:pt modelId="{AD3ECA12-7EC8-4E76-B29C-C9B07CA4713A}" type="pres">
      <dgm:prSet presAssocID="{F88C2365-F5D1-4B0E-9D7E-0D13EE73A02A}" presName="fulcrum" presStyleLbl="alignAccFollowNode1" presStyleIdx="2" presStyleCnt="4"/>
      <dgm:spPr/>
    </dgm:pt>
    <dgm:pt modelId="{487BD259-D28D-4C68-9680-B0E3E3002A84}" type="pres">
      <dgm:prSet presAssocID="{F88C2365-F5D1-4B0E-9D7E-0D13EE73A02A}" presName="balance_23" presStyleLbl="alignAccFollowNode1" presStyleIdx="3" presStyleCnt="4" custAng="21099216">
        <dgm:presLayoutVars>
          <dgm:bulletEnabled val="1"/>
        </dgm:presLayoutVars>
      </dgm:prSet>
      <dgm:spPr/>
    </dgm:pt>
    <dgm:pt modelId="{35DE1EC8-B62A-44B3-BFF6-AEB77E13F228}" type="pres">
      <dgm:prSet presAssocID="{F88C2365-F5D1-4B0E-9D7E-0D13EE73A02A}" presName="right_23_1" presStyleLbl="node1" presStyleIdx="0" presStyleCnt="5" custAng="21187089" custLinFactNeighborX="-4281" custLinFactNeighborY="-24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EB21F-A8BB-4248-8FA0-69BE2409C837}" type="pres">
      <dgm:prSet presAssocID="{F88C2365-F5D1-4B0E-9D7E-0D13EE73A02A}" presName="right_23_2" presStyleLbl="node1" presStyleIdx="1" presStyleCnt="5" custAng="21194141" custLinFactNeighborX="-8710" custLinFactNeighborY="-16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86CE7-ACFB-4277-A897-AFE829D04C6D}" type="pres">
      <dgm:prSet presAssocID="{F88C2365-F5D1-4B0E-9D7E-0D13EE73A02A}" presName="right_23_3" presStyleLbl="node1" presStyleIdx="2" presStyleCnt="5" custAng="21092335" custLinFactX="-61807" custLinFactNeighborX="-100000" custLinFactNeighborY="5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867A3-1C0F-4C74-9400-FAB6EEECC604}" type="pres">
      <dgm:prSet presAssocID="{F88C2365-F5D1-4B0E-9D7E-0D13EE73A02A}" presName="left_23_1" presStyleLbl="node1" presStyleIdx="3" presStyleCnt="5" custAng="21099534" custLinFactNeighborX="-6643" custLinFactNeighborY="14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82883-2EAD-4D18-AF97-C28D16ADD45E}" type="pres">
      <dgm:prSet presAssocID="{F88C2365-F5D1-4B0E-9D7E-0D13EE73A02A}" presName="left_23_2" presStyleLbl="node1" presStyleIdx="4" presStyleCnt="5" custAng="21084528" custLinFactNeighborX="-14706" custLinFactNeighborY="19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089451-6E7E-4B73-9481-3C6B6C84A234}" type="presOf" srcId="{04A29835-D018-4267-BEE0-9ABE3BEF6BC9}" destId="{D91C9334-993B-4793-901F-D4D0597ED36D}" srcOrd="0" destOrd="0" presId="urn:microsoft.com/office/officeart/2005/8/layout/balance1"/>
    <dgm:cxn modelId="{371F4859-AA42-4D2B-A5C6-60E870B36BCB}" srcId="{04A29835-D018-4267-BEE0-9ABE3BEF6BC9}" destId="{C69272B3-DE4C-459C-B78E-DE3AB3139CA5}" srcOrd="0" destOrd="0" parTransId="{A6B9790F-EF6B-47F8-B816-3FC9D2155116}" sibTransId="{D1A1E1A6-7362-4164-B31A-72DA317BE2AE}"/>
    <dgm:cxn modelId="{427BBDAC-3192-4F74-BCAF-76DF9D7D58CD}" type="presOf" srcId="{0EDB5772-2E80-405D-B077-BE3D6358E7D5}" destId="{1D486CE7-ACFB-4277-A897-AFE829D04C6D}" srcOrd="0" destOrd="0" presId="urn:microsoft.com/office/officeart/2005/8/layout/balance1"/>
    <dgm:cxn modelId="{423CCC05-4B51-4BF9-99BD-BEBFCB58FE20}" srcId="{F88C2365-F5D1-4B0E-9D7E-0D13EE73A02A}" destId="{04A29835-D018-4267-BEE0-9ABE3BEF6BC9}" srcOrd="1" destOrd="0" parTransId="{F342BCDA-2A53-4FF8-A5E0-889E861495DC}" sibTransId="{A99C82A6-C825-4930-BDED-93B740F65C59}"/>
    <dgm:cxn modelId="{2106C6C4-90A3-4B70-B8E1-E83BC4BF4660}" srcId="{04A29835-D018-4267-BEE0-9ABE3BEF6BC9}" destId="{0EDB5772-2E80-405D-B077-BE3D6358E7D5}" srcOrd="2" destOrd="0" parTransId="{BF5D2371-D314-4DFF-9135-38C3343C8781}" sibTransId="{85BCBE4A-4A39-4920-BE58-DBC6F1DAD99B}"/>
    <dgm:cxn modelId="{AC82A72D-CE9A-4524-BDB6-C65233A2D34D}" type="presOf" srcId="{C69272B3-DE4C-459C-B78E-DE3AB3139CA5}" destId="{35DE1EC8-B62A-44B3-BFF6-AEB77E13F228}" srcOrd="0" destOrd="0" presId="urn:microsoft.com/office/officeart/2005/8/layout/balance1"/>
    <dgm:cxn modelId="{2452870E-325D-4C56-B98D-3C5B3D6F5E07}" srcId="{815776D8-747D-46C0-BC1A-AAF8124EDCCE}" destId="{F5C5FE55-CF70-44B7-A3DF-F666A7FBA7E9}" srcOrd="0" destOrd="0" parTransId="{5625395D-5621-44C4-A18E-F28919E46786}" sibTransId="{8797E499-90B8-412C-A150-DEC3C2C7E3D2}"/>
    <dgm:cxn modelId="{ED6D9467-6180-4FEF-9040-1E57FA5785E1}" srcId="{F88C2365-F5D1-4B0E-9D7E-0D13EE73A02A}" destId="{815776D8-747D-46C0-BC1A-AAF8124EDCCE}" srcOrd="0" destOrd="0" parTransId="{9E9298A2-75AA-4201-AC4A-3815BDBDE9E2}" sibTransId="{4C56976E-86FE-40AE-87B2-CC0CC82DBFC3}"/>
    <dgm:cxn modelId="{2425DD5C-35DD-49F9-AF25-CD5F2B675182}" type="presOf" srcId="{69A55451-986B-4DD7-93AB-F73F61BA5067}" destId="{178EB21F-A8BB-4248-8FA0-69BE2409C837}" srcOrd="0" destOrd="0" presId="urn:microsoft.com/office/officeart/2005/8/layout/balance1"/>
    <dgm:cxn modelId="{3414BBA2-4B33-4226-8953-F1624615F2DD}" type="presOf" srcId="{F5C5FE55-CF70-44B7-A3DF-F666A7FBA7E9}" destId="{EBC867A3-1C0F-4C74-9400-FAB6EEECC604}" srcOrd="0" destOrd="0" presId="urn:microsoft.com/office/officeart/2005/8/layout/balance1"/>
    <dgm:cxn modelId="{35C610C8-6127-4D46-8C34-8835EA026DE3}" srcId="{815776D8-747D-46C0-BC1A-AAF8124EDCCE}" destId="{19E3DEAD-576D-4FAF-AA2A-C8C7455B50EB}" srcOrd="1" destOrd="0" parTransId="{CB3E8DF2-FB1B-44F0-902C-2AB223990A6D}" sibTransId="{1BD871C7-870B-44A6-AC1D-598F300A1EE7}"/>
    <dgm:cxn modelId="{FF39B7AA-E9CB-4632-8C8D-1F78CDFE4874}" type="presOf" srcId="{19E3DEAD-576D-4FAF-AA2A-C8C7455B50EB}" destId="{7C982883-2EAD-4D18-AF97-C28D16ADD45E}" srcOrd="0" destOrd="0" presId="urn:microsoft.com/office/officeart/2005/8/layout/balance1"/>
    <dgm:cxn modelId="{00AB4828-B24F-4976-B166-FA2AE5E4EE5E}" srcId="{04A29835-D018-4267-BEE0-9ABE3BEF6BC9}" destId="{69A55451-986B-4DD7-93AB-F73F61BA5067}" srcOrd="1" destOrd="0" parTransId="{BE2C81B1-41D9-4F5A-A3B9-41B22110F6A2}" sibTransId="{4440EA36-5B4F-4A6A-AB76-A5F7FF04C25D}"/>
    <dgm:cxn modelId="{1437AFC0-1ADB-46B8-B3E8-9014C7BDEA57}" type="presOf" srcId="{815776D8-747D-46C0-BC1A-AAF8124EDCCE}" destId="{0A448574-6676-43A8-A264-321839E87F5D}" srcOrd="0" destOrd="0" presId="urn:microsoft.com/office/officeart/2005/8/layout/balance1"/>
    <dgm:cxn modelId="{267208FC-1C73-4689-A5A5-BD59DA85D627}" type="presOf" srcId="{F88C2365-F5D1-4B0E-9D7E-0D13EE73A02A}" destId="{7AE10B03-1EF3-41FD-9861-ED868351E34D}" srcOrd="0" destOrd="0" presId="urn:microsoft.com/office/officeart/2005/8/layout/balance1"/>
    <dgm:cxn modelId="{533B7774-EBA9-449B-98DB-043358F423FC}" type="presParOf" srcId="{7AE10B03-1EF3-41FD-9861-ED868351E34D}" destId="{39805710-048E-423D-84A9-F8276A19D5B1}" srcOrd="0" destOrd="0" presId="urn:microsoft.com/office/officeart/2005/8/layout/balance1"/>
    <dgm:cxn modelId="{0B49EEE7-04B3-4915-AD33-08A343992902}" type="presParOf" srcId="{7AE10B03-1EF3-41FD-9861-ED868351E34D}" destId="{F2603C5C-D8A8-425D-8F22-78BB6AF837CD}" srcOrd="1" destOrd="0" presId="urn:microsoft.com/office/officeart/2005/8/layout/balance1"/>
    <dgm:cxn modelId="{3BD2A604-B864-479E-AE2C-D408254D28C0}" type="presParOf" srcId="{F2603C5C-D8A8-425D-8F22-78BB6AF837CD}" destId="{0A448574-6676-43A8-A264-321839E87F5D}" srcOrd="0" destOrd="0" presId="urn:microsoft.com/office/officeart/2005/8/layout/balance1"/>
    <dgm:cxn modelId="{873CF4F7-6008-42DE-B397-833AFD462EBE}" type="presParOf" srcId="{F2603C5C-D8A8-425D-8F22-78BB6AF837CD}" destId="{D91C9334-993B-4793-901F-D4D0597ED36D}" srcOrd="1" destOrd="0" presId="urn:microsoft.com/office/officeart/2005/8/layout/balance1"/>
    <dgm:cxn modelId="{053CAC70-DEAF-4612-8951-478E291FDF72}" type="presParOf" srcId="{7AE10B03-1EF3-41FD-9861-ED868351E34D}" destId="{9D0B5535-E9C3-43A1-84DC-94CA9CE67942}" srcOrd="2" destOrd="0" presId="urn:microsoft.com/office/officeart/2005/8/layout/balance1"/>
    <dgm:cxn modelId="{BDF11853-238C-4977-959A-4A3D98A835A4}" type="presParOf" srcId="{9D0B5535-E9C3-43A1-84DC-94CA9CE67942}" destId="{DF4FF549-124E-4AC3-886A-64BC62F9CA46}" srcOrd="0" destOrd="0" presId="urn:microsoft.com/office/officeart/2005/8/layout/balance1"/>
    <dgm:cxn modelId="{F15BAA04-26DC-4806-B31B-53EE94C60501}" type="presParOf" srcId="{9D0B5535-E9C3-43A1-84DC-94CA9CE67942}" destId="{AD3ECA12-7EC8-4E76-B29C-C9B07CA4713A}" srcOrd="1" destOrd="0" presId="urn:microsoft.com/office/officeart/2005/8/layout/balance1"/>
    <dgm:cxn modelId="{EF22A9AC-F066-4CA5-B9C0-16DF278D16DF}" type="presParOf" srcId="{9D0B5535-E9C3-43A1-84DC-94CA9CE67942}" destId="{487BD259-D28D-4C68-9680-B0E3E3002A84}" srcOrd="2" destOrd="0" presId="urn:microsoft.com/office/officeart/2005/8/layout/balance1"/>
    <dgm:cxn modelId="{7C8B7C02-7521-4B91-AC16-CB78F0DA6960}" type="presParOf" srcId="{9D0B5535-E9C3-43A1-84DC-94CA9CE67942}" destId="{35DE1EC8-B62A-44B3-BFF6-AEB77E13F228}" srcOrd="3" destOrd="0" presId="urn:microsoft.com/office/officeart/2005/8/layout/balance1"/>
    <dgm:cxn modelId="{138E37CA-551E-4898-A38A-3B1B64AD83EB}" type="presParOf" srcId="{9D0B5535-E9C3-43A1-84DC-94CA9CE67942}" destId="{178EB21F-A8BB-4248-8FA0-69BE2409C837}" srcOrd="4" destOrd="0" presId="urn:microsoft.com/office/officeart/2005/8/layout/balance1"/>
    <dgm:cxn modelId="{6B9113CC-0491-4485-A46E-A0F750BB284D}" type="presParOf" srcId="{9D0B5535-E9C3-43A1-84DC-94CA9CE67942}" destId="{1D486CE7-ACFB-4277-A897-AFE829D04C6D}" srcOrd="5" destOrd="0" presId="urn:microsoft.com/office/officeart/2005/8/layout/balance1"/>
    <dgm:cxn modelId="{32C2668D-E44E-4B46-8A3D-D9639AB0A9B8}" type="presParOf" srcId="{9D0B5535-E9C3-43A1-84DC-94CA9CE67942}" destId="{EBC867A3-1C0F-4C74-9400-FAB6EEECC604}" srcOrd="6" destOrd="0" presId="urn:microsoft.com/office/officeart/2005/8/layout/balance1"/>
    <dgm:cxn modelId="{20C3084F-B1C6-4C79-BBD9-4C91DE9A69AE}" type="presParOf" srcId="{9D0B5535-E9C3-43A1-84DC-94CA9CE67942}" destId="{7C982883-2EAD-4D18-AF97-C28D16ADD45E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8C2365-F5D1-4B0E-9D7E-0D13EE73A02A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5776D8-747D-46C0-BC1A-AAF8124EDCCE}">
      <dgm:prSet phldrT="[Text]"/>
      <dgm:spPr/>
      <dgm:t>
        <a:bodyPr/>
        <a:lstStyle/>
        <a:p>
          <a:r>
            <a:rPr lang="en-US" dirty="0" smtClean="0"/>
            <a:t>Lead Gathering</a:t>
          </a:r>
          <a:endParaRPr lang="en-US" dirty="0"/>
        </a:p>
      </dgm:t>
    </dgm:pt>
    <dgm:pt modelId="{9E9298A2-75AA-4201-AC4A-3815BDBDE9E2}" type="parTrans" cxnId="{ED6D9467-6180-4FEF-9040-1E57FA5785E1}">
      <dgm:prSet/>
      <dgm:spPr/>
      <dgm:t>
        <a:bodyPr/>
        <a:lstStyle/>
        <a:p>
          <a:endParaRPr lang="en-US"/>
        </a:p>
      </dgm:t>
    </dgm:pt>
    <dgm:pt modelId="{4C56976E-86FE-40AE-87B2-CC0CC82DBFC3}" type="sibTrans" cxnId="{ED6D9467-6180-4FEF-9040-1E57FA5785E1}">
      <dgm:prSet/>
      <dgm:spPr/>
      <dgm:t>
        <a:bodyPr/>
        <a:lstStyle/>
        <a:p>
          <a:endParaRPr lang="en-US"/>
        </a:p>
      </dgm:t>
    </dgm:pt>
    <dgm:pt modelId="{F5C5FE55-CF70-44B7-A3DF-F666A7FBA7E9}">
      <dgm:prSet phldrT="[Text]"/>
      <dgm:spPr/>
      <dgm:t>
        <a:bodyPr/>
        <a:lstStyle/>
        <a:p>
          <a:r>
            <a:rPr lang="en-US" dirty="0" smtClean="0"/>
            <a:t>Advertising</a:t>
          </a:r>
          <a:endParaRPr lang="en-US" dirty="0"/>
        </a:p>
      </dgm:t>
    </dgm:pt>
    <dgm:pt modelId="{5625395D-5621-44C4-A18E-F28919E46786}" type="parTrans" cxnId="{2452870E-325D-4C56-B98D-3C5B3D6F5E07}">
      <dgm:prSet/>
      <dgm:spPr/>
      <dgm:t>
        <a:bodyPr/>
        <a:lstStyle/>
        <a:p>
          <a:endParaRPr lang="en-US"/>
        </a:p>
      </dgm:t>
    </dgm:pt>
    <dgm:pt modelId="{8797E499-90B8-412C-A150-DEC3C2C7E3D2}" type="sibTrans" cxnId="{2452870E-325D-4C56-B98D-3C5B3D6F5E07}">
      <dgm:prSet/>
      <dgm:spPr/>
      <dgm:t>
        <a:bodyPr/>
        <a:lstStyle/>
        <a:p>
          <a:endParaRPr lang="en-US"/>
        </a:p>
      </dgm:t>
    </dgm:pt>
    <dgm:pt modelId="{19E3DEAD-576D-4FAF-AA2A-C8C7455B50EB}">
      <dgm:prSet phldrT="[Text]"/>
      <dgm:spPr/>
      <dgm:t>
        <a:bodyPr/>
        <a:lstStyle/>
        <a:p>
          <a:r>
            <a:rPr lang="en-US" dirty="0" smtClean="0"/>
            <a:t>Events</a:t>
          </a:r>
          <a:endParaRPr lang="en-US" dirty="0"/>
        </a:p>
      </dgm:t>
    </dgm:pt>
    <dgm:pt modelId="{CB3E8DF2-FB1B-44F0-902C-2AB223990A6D}" type="parTrans" cxnId="{35C610C8-6127-4D46-8C34-8835EA026DE3}">
      <dgm:prSet/>
      <dgm:spPr/>
      <dgm:t>
        <a:bodyPr/>
        <a:lstStyle/>
        <a:p>
          <a:endParaRPr lang="en-US"/>
        </a:p>
      </dgm:t>
    </dgm:pt>
    <dgm:pt modelId="{1BD871C7-870B-44A6-AC1D-598F300A1EE7}" type="sibTrans" cxnId="{35C610C8-6127-4D46-8C34-8835EA026DE3}">
      <dgm:prSet/>
      <dgm:spPr/>
      <dgm:t>
        <a:bodyPr/>
        <a:lstStyle/>
        <a:p>
          <a:endParaRPr lang="en-US"/>
        </a:p>
      </dgm:t>
    </dgm:pt>
    <dgm:pt modelId="{04A29835-D018-4267-BEE0-9ABE3BEF6BC9}">
      <dgm:prSet phldrT="[Text]"/>
      <dgm:spPr/>
      <dgm:t>
        <a:bodyPr/>
        <a:lstStyle/>
        <a:p>
          <a:r>
            <a:rPr lang="en-US" dirty="0" smtClean="0"/>
            <a:t>Prospecting</a:t>
          </a:r>
          <a:endParaRPr lang="en-US" dirty="0"/>
        </a:p>
      </dgm:t>
    </dgm:pt>
    <dgm:pt modelId="{F342BCDA-2A53-4FF8-A5E0-889E861495DC}" type="parTrans" cxnId="{423CCC05-4B51-4BF9-99BD-BEBFCB58FE20}">
      <dgm:prSet/>
      <dgm:spPr/>
      <dgm:t>
        <a:bodyPr/>
        <a:lstStyle/>
        <a:p>
          <a:endParaRPr lang="en-US"/>
        </a:p>
      </dgm:t>
    </dgm:pt>
    <dgm:pt modelId="{A99C82A6-C825-4930-BDED-93B740F65C59}" type="sibTrans" cxnId="{423CCC05-4B51-4BF9-99BD-BEBFCB58FE20}">
      <dgm:prSet/>
      <dgm:spPr/>
      <dgm:t>
        <a:bodyPr/>
        <a:lstStyle/>
        <a:p>
          <a:endParaRPr lang="en-US"/>
        </a:p>
      </dgm:t>
    </dgm:pt>
    <dgm:pt modelId="{C69272B3-DE4C-459C-B78E-DE3AB3139CA5}">
      <dgm:prSet phldrT="[Text]"/>
      <dgm:spPr/>
      <dgm:t>
        <a:bodyPr/>
        <a:lstStyle/>
        <a:p>
          <a:r>
            <a:rPr lang="en-US" dirty="0" smtClean="0"/>
            <a:t>Mail</a:t>
          </a:r>
          <a:endParaRPr lang="en-US" dirty="0"/>
        </a:p>
      </dgm:t>
    </dgm:pt>
    <dgm:pt modelId="{A6B9790F-EF6B-47F8-B816-3FC9D2155116}" type="parTrans" cxnId="{371F4859-AA42-4D2B-A5C6-60E870B36BCB}">
      <dgm:prSet/>
      <dgm:spPr/>
      <dgm:t>
        <a:bodyPr/>
        <a:lstStyle/>
        <a:p>
          <a:endParaRPr lang="en-US"/>
        </a:p>
      </dgm:t>
    </dgm:pt>
    <dgm:pt modelId="{D1A1E1A6-7362-4164-B31A-72DA317BE2AE}" type="sibTrans" cxnId="{371F4859-AA42-4D2B-A5C6-60E870B36BCB}">
      <dgm:prSet/>
      <dgm:spPr/>
      <dgm:t>
        <a:bodyPr/>
        <a:lstStyle/>
        <a:p>
          <a:endParaRPr lang="en-US"/>
        </a:p>
      </dgm:t>
    </dgm:pt>
    <dgm:pt modelId="{69A55451-986B-4DD7-93AB-F73F61BA5067}">
      <dgm:prSet phldrT="[Text]"/>
      <dgm:spPr/>
      <dgm:t>
        <a:bodyPr/>
        <a:lstStyle/>
        <a:p>
          <a:r>
            <a:rPr lang="en-US" dirty="0" smtClean="0"/>
            <a:t>Calls</a:t>
          </a:r>
          <a:endParaRPr lang="en-US" dirty="0"/>
        </a:p>
      </dgm:t>
    </dgm:pt>
    <dgm:pt modelId="{BE2C81B1-41D9-4F5A-A3B9-41B22110F6A2}" type="parTrans" cxnId="{00AB4828-B24F-4976-B166-FA2AE5E4EE5E}">
      <dgm:prSet/>
      <dgm:spPr/>
      <dgm:t>
        <a:bodyPr/>
        <a:lstStyle/>
        <a:p>
          <a:endParaRPr lang="en-US"/>
        </a:p>
      </dgm:t>
    </dgm:pt>
    <dgm:pt modelId="{4440EA36-5B4F-4A6A-AB76-A5F7FF04C25D}" type="sibTrans" cxnId="{00AB4828-B24F-4976-B166-FA2AE5E4EE5E}">
      <dgm:prSet/>
      <dgm:spPr/>
      <dgm:t>
        <a:bodyPr/>
        <a:lstStyle/>
        <a:p>
          <a:endParaRPr lang="en-US"/>
        </a:p>
      </dgm:t>
    </dgm:pt>
    <dgm:pt modelId="{0EDB5772-2E80-405D-B077-BE3D6358E7D5}">
      <dgm:prSet phldrT="[Text]"/>
      <dgm:spPr/>
      <dgm:t>
        <a:bodyPr/>
        <a:lstStyle/>
        <a:p>
          <a:r>
            <a:rPr lang="en-US" dirty="0" smtClean="0"/>
            <a:t>Lists</a:t>
          </a:r>
          <a:endParaRPr lang="en-US" dirty="0"/>
        </a:p>
      </dgm:t>
    </dgm:pt>
    <dgm:pt modelId="{BF5D2371-D314-4DFF-9135-38C3343C8781}" type="parTrans" cxnId="{2106C6C4-90A3-4B70-B8E1-E83BC4BF4660}">
      <dgm:prSet/>
      <dgm:spPr/>
      <dgm:t>
        <a:bodyPr/>
        <a:lstStyle/>
        <a:p>
          <a:endParaRPr lang="en-US"/>
        </a:p>
      </dgm:t>
    </dgm:pt>
    <dgm:pt modelId="{85BCBE4A-4A39-4920-BE58-DBC6F1DAD99B}" type="sibTrans" cxnId="{2106C6C4-90A3-4B70-B8E1-E83BC4BF4660}">
      <dgm:prSet/>
      <dgm:spPr/>
      <dgm:t>
        <a:bodyPr/>
        <a:lstStyle/>
        <a:p>
          <a:endParaRPr lang="en-US"/>
        </a:p>
      </dgm:t>
    </dgm:pt>
    <dgm:pt modelId="{7AE10B03-1EF3-41FD-9861-ED868351E34D}" type="pres">
      <dgm:prSet presAssocID="{F88C2365-F5D1-4B0E-9D7E-0D13EE73A02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805710-048E-423D-84A9-F8276A19D5B1}" type="pres">
      <dgm:prSet presAssocID="{F88C2365-F5D1-4B0E-9D7E-0D13EE73A02A}" presName="dummyMaxCanvas" presStyleCnt="0"/>
      <dgm:spPr/>
    </dgm:pt>
    <dgm:pt modelId="{F2603C5C-D8A8-425D-8F22-78BB6AF837CD}" type="pres">
      <dgm:prSet presAssocID="{F88C2365-F5D1-4B0E-9D7E-0D13EE73A02A}" presName="parentComposite" presStyleCnt="0"/>
      <dgm:spPr/>
    </dgm:pt>
    <dgm:pt modelId="{0A448574-6676-43A8-A264-321839E87F5D}" type="pres">
      <dgm:prSet presAssocID="{F88C2365-F5D1-4B0E-9D7E-0D13EE73A02A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91C9334-993B-4793-901F-D4D0597ED36D}" type="pres">
      <dgm:prSet presAssocID="{F88C2365-F5D1-4B0E-9D7E-0D13EE73A02A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D0B5535-E9C3-43A1-84DC-94CA9CE67942}" type="pres">
      <dgm:prSet presAssocID="{F88C2365-F5D1-4B0E-9D7E-0D13EE73A02A}" presName="childrenComposite" presStyleCnt="0"/>
      <dgm:spPr/>
    </dgm:pt>
    <dgm:pt modelId="{DF4FF549-124E-4AC3-886A-64BC62F9CA46}" type="pres">
      <dgm:prSet presAssocID="{F88C2365-F5D1-4B0E-9D7E-0D13EE73A02A}" presName="dummyMaxCanvas_ChildArea" presStyleCnt="0"/>
      <dgm:spPr/>
    </dgm:pt>
    <dgm:pt modelId="{AD3ECA12-7EC8-4E76-B29C-C9B07CA4713A}" type="pres">
      <dgm:prSet presAssocID="{F88C2365-F5D1-4B0E-9D7E-0D13EE73A02A}" presName="fulcrum" presStyleLbl="alignAccFollowNode1" presStyleIdx="2" presStyleCnt="4"/>
      <dgm:spPr/>
    </dgm:pt>
    <dgm:pt modelId="{487BD259-D28D-4C68-9680-B0E3E3002A84}" type="pres">
      <dgm:prSet presAssocID="{F88C2365-F5D1-4B0E-9D7E-0D13EE73A02A}" presName="balance_23" presStyleLbl="alignAccFollowNode1" presStyleIdx="3" presStyleCnt="4" custAng="21360000">
        <dgm:presLayoutVars>
          <dgm:bulletEnabled val="1"/>
        </dgm:presLayoutVars>
      </dgm:prSet>
      <dgm:spPr/>
    </dgm:pt>
    <dgm:pt modelId="{35DE1EC8-B62A-44B3-BFF6-AEB77E13F228}" type="pres">
      <dgm:prSet presAssocID="{F88C2365-F5D1-4B0E-9D7E-0D13EE73A02A}" presName="right_23_1" presStyleLbl="node1" presStyleIdx="0" presStyleCnt="5" custAng="21360000" custLinFactNeighborX="-3759" custLinFactNeighborY="-5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EB21F-A8BB-4248-8FA0-69BE2409C837}" type="pres">
      <dgm:prSet presAssocID="{F88C2365-F5D1-4B0E-9D7E-0D13EE73A02A}" presName="right_23_2" presStyleLbl="node1" presStyleIdx="1" presStyleCnt="5" custAng="21360000" custLinFactNeighborX="-7632" custLinFactNeighborY="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86CE7-ACFB-4277-A897-AFE829D04C6D}" type="pres">
      <dgm:prSet presAssocID="{F88C2365-F5D1-4B0E-9D7E-0D13EE73A02A}" presName="right_23_3" presStyleLbl="node1" presStyleIdx="2" presStyleCnt="5" custAng="21360000" custLinFactX="-52672" custLinFactNeighborX="-100000" custLinFactNeighborY="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867A3-1C0F-4C74-9400-FAB6EEECC604}" type="pres">
      <dgm:prSet presAssocID="{F88C2365-F5D1-4B0E-9D7E-0D13EE73A02A}" presName="left_23_1" presStyleLbl="node1" presStyleIdx="3" presStyleCnt="5" custAng="21360000" custLinFactNeighborX="-6643" custLinFactNeighborY="14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82883-2EAD-4D18-AF97-C28D16ADD45E}" type="pres">
      <dgm:prSet presAssocID="{F88C2365-F5D1-4B0E-9D7E-0D13EE73A02A}" presName="left_23_2" presStyleLbl="node1" presStyleIdx="4" presStyleCnt="5" custAng="21360000" custLinFactNeighborX="-9969" custLinFactNeighborY="19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43A96F-1035-4622-966C-FBB85CE0EDAB}" type="presOf" srcId="{815776D8-747D-46C0-BC1A-AAF8124EDCCE}" destId="{0A448574-6676-43A8-A264-321839E87F5D}" srcOrd="0" destOrd="0" presId="urn:microsoft.com/office/officeart/2005/8/layout/balance1"/>
    <dgm:cxn modelId="{3C597FD5-DB6A-49C5-AEAF-08FF093AD244}" type="presOf" srcId="{69A55451-986B-4DD7-93AB-F73F61BA5067}" destId="{178EB21F-A8BB-4248-8FA0-69BE2409C837}" srcOrd="0" destOrd="0" presId="urn:microsoft.com/office/officeart/2005/8/layout/balance1"/>
    <dgm:cxn modelId="{F088D62F-84D3-4EC5-8B01-6458AC99E4E2}" type="presOf" srcId="{19E3DEAD-576D-4FAF-AA2A-C8C7455B50EB}" destId="{7C982883-2EAD-4D18-AF97-C28D16ADD45E}" srcOrd="0" destOrd="0" presId="urn:microsoft.com/office/officeart/2005/8/layout/balance1"/>
    <dgm:cxn modelId="{130E34A2-8486-4B6F-84A7-39A36DEF90CF}" type="presOf" srcId="{C69272B3-DE4C-459C-B78E-DE3AB3139CA5}" destId="{35DE1EC8-B62A-44B3-BFF6-AEB77E13F228}" srcOrd="0" destOrd="0" presId="urn:microsoft.com/office/officeart/2005/8/layout/balance1"/>
    <dgm:cxn modelId="{371F4859-AA42-4D2B-A5C6-60E870B36BCB}" srcId="{04A29835-D018-4267-BEE0-9ABE3BEF6BC9}" destId="{C69272B3-DE4C-459C-B78E-DE3AB3139CA5}" srcOrd="0" destOrd="0" parTransId="{A6B9790F-EF6B-47F8-B816-3FC9D2155116}" sibTransId="{D1A1E1A6-7362-4164-B31A-72DA317BE2AE}"/>
    <dgm:cxn modelId="{423CCC05-4B51-4BF9-99BD-BEBFCB58FE20}" srcId="{F88C2365-F5D1-4B0E-9D7E-0D13EE73A02A}" destId="{04A29835-D018-4267-BEE0-9ABE3BEF6BC9}" srcOrd="1" destOrd="0" parTransId="{F342BCDA-2A53-4FF8-A5E0-889E861495DC}" sibTransId="{A99C82A6-C825-4930-BDED-93B740F65C59}"/>
    <dgm:cxn modelId="{2106C6C4-90A3-4B70-B8E1-E83BC4BF4660}" srcId="{04A29835-D018-4267-BEE0-9ABE3BEF6BC9}" destId="{0EDB5772-2E80-405D-B077-BE3D6358E7D5}" srcOrd="2" destOrd="0" parTransId="{BF5D2371-D314-4DFF-9135-38C3343C8781}" sibTransId="{85BCBE4A-4A39-4920-BE58-DBC6F1DAD99B}"/>
    <dgm:cxn modelId="{5B820545-8CCB-4BED-8C09-1F5FEA092B06}" type="presOf" srcId="{0EDB5772-2E80-405D-B077-BE3D6358E7D5}" destId="{1D486CE7-ACFB-4277-A897-AFE829D04C6D}" srcOrd="0" destOrd="0" presId="urn:microsoft.com/office/officeart/2005/8/layout/balance1"/>
    <dgm:cxn modelId="{2452870E-325D-4C56-B98D-3C5B3D6F5E07}" srcId="{815776D8-747D-46C0-BC1A-AAF8124EDCCE}" destId="{F5C5FE55-CF70-44B7-A3DF-F666A7FBA7E9}" srcOrd="0" destOrd="0" parTransId="{5625395D-5621-44C4-A18E-F28919E46786}" sibTransId="{8797E499-90B8-412C-A150-DEC3C2C7E3D2}"/>
    <dgm:cxn modelId="{ED6D9467-6180-4FEF-9040-1E57FA5785E1}" srcId="{F88C2365-F5D1-4B0E-9D7E-0D13EE73A02A}" destId="{815776D8-747D-46C0-BC1A-AAF8124EDCCE}" srcOrd="0" destOrd="0" parTransId="{9E9298A2-75AA-4201-AC4A-3815BDBDE9E2}" sibTransId="{4C56976E-86FE-40AE-87B2-CC0CC82DBFC3}"/>
    <dgm:cxn modelId="{C491C8CD-51FF-40A9-BD80-0AD326743A6A}" type="presOf" srcId="{F5C5FE55-CF70-44B7-A3DF-F666A7FBA7E9}" destId="{EBC867A3-1C0F-4C74-9400-FAB6EEECC604}" srcOrd="0" destOrd="0" presId="urn:microsoft.com/office/officeart/2005/8/layout/balance1"/>
    <dgm:cxn modelId="{35C610C8-6127-4D46-8C34-8835EA026DE3}" srcId="{815776D8-747D-46C0-BC1A-AAF8124EDCCE}" destId="{19E3DEAD-576D-4FAF-AA2A-C8C7455B50EB}" srcOrd="1" destOrd="0" parTransId="{CB3E8DF2-FB1B-44F0-902C-2AB223990A6D}" sibTransId="{1BD871C7-870B-44A6-AC1D-598F300A1EE7}"/>
    <dgm:cxn modelId="{5621A32C-BD87-4820-8EEF-2E3C25B17130}" type="presOf" srcId="{F88C2365-F5D1-4B0E-9D7E-0D13EE73A02A}" destId="{7AE10B03-1EF3-41FD-9861-ED868351E34D}" srcOrd="0" destOrd="0" presId="urn:microsoft.com/office/officeart/2005/8/layout/balance1"/>
    <dgm:cxn modelId="{4212B066-443C-40C7-B0E1-B54DBB41A5BF}" type="presOf" srcId="{04A29835-D018-4267-BEE0-9ABE3BEF6BC9}" destId="{D91C9334-993B-4793-901F-D4D0597ED36D}" srcOrd="0" destOrd="0" presId="urn:microsoft.com/office/officeart/2005/8/layout/balance1"/>
    <dgm:cxn modelId="{00AB4828-B24F-4976-B166-FA2AE5E4EE5E}" srcId="{04A29835-D018-4267-BEE0-9ABE3BEF6BC9}" destId="{69A55451-986B-4DD7-93AB-F73F61BA5067}" srcOrd="1" destOrd="0" parTransId="{BE2C81B1-41D9-4F5A-A3B9-41B22110F6A2}" sibTransId="{4440EA36-5B4F-4A6A-AB76-A5F7FF04C25D}"/>
    <dgm:cxn modelId="{AE296B2B-44A3-4DC9-8D35-89C7AF51E302}" type="presParOf" srcId="{7AE10B03-1EF3-41FD-9861-ED868351E34D}" destId="{39805710-048E-423D-84A9-F8276A19D5B1}" srcOrd="0" destOrd="0" presId="urn:microsoft.com/office/officeart/2005/8/layout/balance1"/>
    <dgm:cxn modelId="{2DE24E8C-3DC2-450E-973B-480360512842}" type="presParOf" srcId="{7AE10B03-1EF3-41FD-9861-ED868351E34D}" destId="{F2603C5C-D8A8-425D-8F22-78BB6AF837CD}" srcOrd="1" destOrd="0" presId="urn:microsoft.com/office/officeart/2005/8/layout/balance1"/>
    <dgm:cxn modelId="{F08E5DB4-816F-4EFA-8BCB-ADE6C0F3C97F}" type="presParOf" srcId="{F2603C5C-D8A8-425D-8F22-78BB6AF837CD}" destId="{0A448574-6676-43A8-A264-321839E87F5D}" srcOrd="0" destOrd="0" presId="urn:microsoft.com/office/officeart/2005/8/layout/balance1"/>
    <dgm:cxn modelId="{C2EB991A-A53E-465E-A7D1-C9B5F517A424}" type="presParOf" srcId="{F2603C5C-D8A8-425D-8F22-78BB6AF837CD}" destId="{D91C9334-993B-4793-901F-D4D0597ED36D}" srcOrd="1" destOrd="0" presId="urn:microsoft.com/office/officeart/2005/8/layout/balance1"/>
    <dgm:cxn modelId="{C3201024-8A8A-4A90-8961-6E49A24D4EB1}" type="presParOf" srcId="{7AE10B03-1EF3-41FD-9861-ED868351E34D}" destId="{9D0B5535-E9C3-43A1-84DC-94CA9CE67942}" srcOrd="2" destOrd="0" presId="urn:microsoft.com/office/officeart/2005/8/layout/balance1"/>
    <dgm:cxn modelId="{918C0873-0A25-4F72-AA3A-27093A1B1FB3}" type="presParOf" srcId="{9D0B5535-E9C3-43A1-84DC-94CA9CE67942}" destId="{DF4FF549-124E-4AC3-886A-64BC62F9CA46}" srcOrd="0" destOrd="0" presId="urn:microsoft.com/office/officeart/2005/8/layout/balance1"/>
    <dgm:cxn modelId="{FD08CA83-518D-485E-91B5-97E220A3F2FF}" type="presParOf" srcId="{9D0B5535-E9C3-43A1-84DC-94CA9CE67942}" destId="{AD3ECA12-7EC8-4E76-B29C-C9B07CA4713A}" srcOrd="1" destOrd="0" presId="urn:microsoft.com/office/officeart/2005/8/layout/balance1"/>
    <dgm:cxn modelId="{8DE5B6AE-FA42-45A2-89D5-975075031808}" type="presParOf" srcId="{9D0B5535-E9C3-43A1-84DC-94CA9CE67942}" destId="{487BD259-D28D-4C68-9680-B0E3E3002A84}" srcOrd="2" destOrd="0" presId="urn:microsoft.com/office/officeart/2005/8/layout/balance1"/>
    <dgm:cxn modelId="{C241518A-0FA1-4F5D-8466-0CCCD50E3658}" type="presParOf" srcId="{9D0B5535-E9C3-43A1-84DC-94CA9CE67942}" destId="{35DE1EC8-B62A-44B3-BFF6-AEB77E13F228}" srcOrd="3" destOrd="0" presId="urn:microsoft.com/office/officeart/2005/8/layout/balance1"/>
    <dgm:cxn modelId="{2D609160-4F40-42C0-B8AF-837EB69FB5B7}" type="presParOf" srcId="{9D0B5535-E9C3-43A1-84DC-94CA9CE67942}" destId="{178EB21F-A8BB-4248-8FA0-69BE2409C837}" srcOrd="4" destOrd="0" presId="urn:microsoft.com/office/officeart/2005/8/layout/balance1"/>
    <dgm:cxn modelId="{27A7D5A9-1D07-429F-BB1E-786F88DC9F18}" type="presParOf" srcId="{9D0B5535-E9C3-43A1-84DC-94CA9CE67942}" destId="{1D486CE7-ACFB-4277-A897-AFE829D04C6D}" srcOrd="5" destOrd="0" presId="urn:microsoft.com/office/officeart/2005/8/layout/balance1"/>
    <dgm:cxn modelId="{4B931BB7-B1E4-478B-8B91-DC6ABC353F1E}" type="presParOf" srcId="{9D0B5535-E9C3-43A1-84DC-94CA9CE67942}" destId="{EBC867A3-1C0F-4C74-9400-FAB6EEECC604}" srcOrd="6" destOrd="0" presId="urn:microsoft.com/office/officeart/2005/8/layout/balance1"/>
    <dgm:cxn modelId="{6667BB33-B93F-4F22-A4E6-72F33EBAC985}" type="presParOf" srcId="{9D0B5535-E9C3-43A1-84DC-94CA9CE67942}" destId="{7C982883-2EAD-4D18-AF97-C28D16ADD45E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69FD9F-48F6-4AD7-8A67-C00C78D47C3F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9C4BBC-11D1-4BB6-A09A-F8F8B2ED0DE9}">
      <dgm:prSet phldrT="[Text]"/>
      <dgm:spPr/>
      <dgm:t>
        <a:bodyPr/>
        <a:lstStyle/>
        <a:p>
          <a:r>
            <a:rPr lang="en-US" dirty="0" smtClean="0"/>
            <a:t>Features</a:t>
          </a:r>
          <a:endParaRPr lang="en-US" dirty="0"/>
        </a:p>
      </dgm:t>
    </dgm:pt>
    <dgm:pt modelId="{72C37AF2-7130-43A7-9E08-249CFAF09F07}" type="parTrans" cxnId="{6FA80377-E0B9-4F72-8F19-38295EC8138C}">
      <dgm:prSet/>
      <dgm:spPr/>
      <dgm:t>
        <a:bodyPr/>
        <a:lstStyle/>
        <a:p>
          <a:endParaRPr lang="en-US"/>
        </a:p>
      </dgm:t>
    </dgm:pt>
    <dgm:pt modelId="{1949003F-EA71-4326-907D-2E1622FEB9C5}" type="sibTrans" cxnId="{6FA80377-E0B9-4F72-8F19-38295EC8138C}">
      <dgm:prSet/>
      <dgm:spPr/>
      <dgm:t>
        <a:bodyPr/>
        <a:lstStyle/>
        <a:p>
          <a:endParaRPr lang="en-US"/>
        </a:p>
      </dgm:t>
    </dgm:pt>
    <dgm:pt modelId="{62AF47D1-F80D-43A9-BDEA-FAE2CD94917A}">
      <dgm:prSet phldrT="[Text]"/>
      <dgm:spPr/>
      <dgm:t>
        <a:bodyPr/>
        <a:lstStyle/>
        <a:p>
          <a:r>
            <a:rPr lang="en-US" dirty="0" smtClean="0"/>
            <a:t>Obstacles</a:t>
          </a:r>
          <a:endParaRPr lang="en-US" dirty="0"/>
        </a:p>
      </dgm:t>
    </dgm:pt>
    <dgm:pt modelId="{074F99AD-08D2-4AB7-B240-2D67E9042092}" type="parTrans" cxnId="{6C51CB3B-2657-4E9E-A96B-5645EC37507B}">
      <dgm:prSet/>
      <dgm:spPr/>
      <dgm:t>
        <a:bodyPr/>
        <a:lstStyle/>
        <a:p>
          <a:endParaRPr lang="en-US"/>
        </a:p>
      </dgm:t>
    </dgm:pt>
    <dgm:pt modelId="{E227AB30-10A4-4CA7-B07D-D8080394F4DD}" type="sibTrans" cxnId="{6C51CB3B-2657-4E9E-A96B-5645EC37507B}">
      <dgm:prSet/>
      <dgm:spPr/>
      <dgm:t>
        <a:bodyPr/>
        <a:lstStyle/>
        <a:p>
          <a:endParaRPr lang="en-US"/>
        </a:p>
      </dgm:t>
    </dgm:pt>
    <dgm:pt modelId="{99B006D6-9A76-4445-AD4B-695FD0AB2A73}" type="pres">
      <dgm:prSet presAssocID="{DC69FD9F-48F6-4AD7-8A67-C00C78D47C3F}" presName="compositeShape" presStyleCnt="0">
        <dgm:presLayoutVars>
          <dgm:chMax val="2"/>
          <dgm:dir/>
          <dgm:resizeHandles val="exact"/>
        </dgm:presLayoutVars>
      </dgm:prSet>
      <dgm:spPr/>
    </dgm:pt>
    <dgm:pt modelId="{429FC3B1-AEAF-40FD-8443-872BDDC6B017}" type="pres">
      <dgm:prSet presAssocID="{C49C4BBC-11D1-4BB6-A09A-F8F8B2ED0DE9}" presName="upArrow" presStyleLbl="node1" presStyleIdx="0" presStyleCnt="2"/>
      <dgm:spPr/>
    </dgm:pt>
    <dgm:pt modelId="{026A6DBE-8D5C-49A2-948D-136A6E06CCD4}" type="pres">
      <dgm:prSet presAssocID="{C49C4BBC-11D1-4BB6-A09A-F8F8B2ED0DE9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F3FC1553-3C13-4956-A17E-ACE27239319E}" type="pres">
      <dgm:prSet presAssocID="{62AF47D1-F80D-43A9-BDEA-FAE2CD94917A}" presName="downArrow" presStyleLbl="node1" presStyleIdx="1" presStyleCnt="2"/>
      <dgm:spPr/>
    </dgm:pt>
    <dgm:pt modelId="{8B6F9C56-A52A-4328-9F16-8558059751A5}" type="pres">
      <dgm:prSet presAssocID="{62AF47D1-F80D-43A9-BDEA-FAE2CD94917A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6C51CB3B-2657-4E9E-A96B-5645EC37507B}" srcId="{DC69FD9F-48F6-4AD7-8A67-C00C78D47C3F}" destId="{62AF47D1-F80D-43A9-BDEA-FAE2CD94917A}" srcOrd="1" destOrd="0" parTransId="{074F99AD-08D2-4AB7-B240-2D67E9042092}" sibTransId="{E227AB30-10A4-4CA7-B07D-D8080394F4DD}"/>
    <dgm:cxn modelId="{AAD08CFA-7FBC-4EDB-AAA9-03F797B09637}" type="presOf" srcId="{DC69FD9F-48F6-4AD7-8A67-C00C78D47C3F}" destId="{99B006D6-9A76-4445-AD4B-695FD0AB2A73}" srcOrd="0" destOrd="0" presId="urn:microsoft.com/office/officeart/2005/8/layout/arrow4"/>
    <dgm:cxn modelId="{6FA80377-E0B9-4F72-8F19-38295EC8138C}" srcId="{DC69FD9F-48F6-4AD7-8A67-C00C78D47C3F}" destId="{C49C4BBC-11D1-4BB6-A09A-F8F8B2ED0DE9}" srcOrd="0" destOrd="0" parTransId="{72C37AF2-7130-43A7-9E08-249CFAF09F07}" sibTransId="{1949003F-EA71-4326-907D-2E1622FEB9C5}"/>
    <dgm:cxn modelId="{5D740136-4DD6-4485-8C2E-A3316E9E1C76}" type="presOf" srcId="{C49C4BBC-11D1-4BB6-A09A-F8F8B2ED0DE9}" destId="{026A6DBE-8D5C-49A2-948D-136A6E06CCD4}" srcOrd="0" destOrd="0" presId="urn:microsoft.com/office/officeart/2005/8/layout/arrow4"/>
    <dgm:cxn modelId="{CB73EF88-5383-4077-B13B-EC01684002DB}" type="presOf" srcId="{62AF47D1-F80D-43A9-BDEA-FAE2CD94917A}" destId="{8B6F9C56-A52A-4328-9F16-8558059751A5}" srcOrd="0" destOrd="0" presId="urn:microsoft.com/office/officeart/2005/8/layout/arrow4"/>
    <dgm:cxn modelId="{8F74A191-6B7F-4F85-99DC-390B7D594416}" type="presParOf" srcId="{99B006D6-9A76-4445-AD4B-695FD0AB2A73}" destId="{429FC3B1-AEAF-40FD-8443-872BDDC6B017}" srcOrd="0" destOrd="0" presId="urn:microsoft.com/office/officeart/2005/8/layout/arrow4"/>
    <dgm:cxn modelId="{CDEE2AA0-5938-48B5-8BCA-534F736E7E99}" type="presParOf" srcId="{99B006D6-9A76-4445-AD4B-695FD0AB2A73}" destId="{026A6DBE-8D5C-49A2-948D-136A6E06CCD4}" srcOrd="1" destOrd="0" presId="urn:microsoft.com/office/officeart/2005/8/layout/arrow4"/>
    <dgm:cxn modelId="{C81472DE-8C12-4B8E-B272-5B05C3963610}" type="presParOf" srcId="{99B006D6-9A76-4445-AD4B-695FD0AB2A73}" destId="{F3FC1553-3C13-4956-A17E-ACE27239319E}" srcOrd="2" destOrd="0" presId="urn:microsoft.com/office/officeart/2005/8/layout/arrow4"/>
    <dgm:cxn modelId="{9E1F228A-FE83-420A-A0E8-49971A14B649}" type="presParOf" srcId="{99B006D6-9A76-4445-AD4B-695FD0AB2A73}" destId="{8B6F9C56-A52A-4328-9F16-8558059751A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F1ABE0-2AE0-4B67-96C0-46CD4DF3ED27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3AEE89-F441-4F2E-993D-AC663AEB2D22}">
      <dgm:prSet phldrT="[Text]"/>
      <dgm:spPr/>
      <dgm:t>
        <a:bodyPr/>
        <a:lstStyle/>
        <a:p>
          <a:r>
            <a:rPr lang="en-US" dirty="0" smtClean="0"/>
            <a:t>Traditional</a:t>
          </a:r>
          <a:endParaRPr lang="en-US" dirty="0"/>
        </a:p>
      </dgm:t>
    </dgm:pt>
    <dgm:pt modelId="{6CCE02D5-8F8C-455B-AFD3-977F005577C8}" type="parTrans" cxnId="{07184754-0905-43B5-BCEF-AF50ECCBEF09}">
      <dgm:prSet/>
      <dgm:spPr/>
      <dgm:t>
        <a:bodyPr/>
        <a:lstStyle/>
        <a:p>
          <a:endParaRPr lang="en-US"/>
        </a:p>
      </dgm:t>
    </dgm:pt>
    <dgm:pt modelId="{3B3B5C26-0F60-4987-B309-669818EC5358}" type="sibTrans" cxnId="{07184754-0905-43B5-BCEF-AF50ECCBEF09}">
      <dgm:prSet/>
      <dgm:spPr/>
      <dgm:t>
        <a:bodyPr/>
        <a:lstStyle/>
        <a:p>
          <a:endParaRPr lang="en-US"/>
        </a:p>
      </dgm:t>
    </dgm:pt>
    <dgm:pt modelId="{612C6D80-D492-4A9A-99B2-FC7710ED9442}">
      <dgm:prSet phldrT="[Text]"/>
      <dgm:spPr/>
      <dgm:t>
        <a:bodyPr/>
        <a:lstStyle/>
        <a:p>
          <a:r>
            <a:rPr lang="en-US" dirty="0" smtClean="0"/>
            <a:t>Adult</a:t>
          </a:r>
          <a:endParaRPr lang="en-US" dirty="0"/>
        </a:p>
      </dgm:t>
    </dgm:pt>
    <dgm:pt modelId="{0F4737C8-C8D9-412A-8F1C-B8452F81F2E2}" type="parTrans" cxnId="{ED9C64D9-5434-4E43-A9C7-16E4026B9C65}">
      <dgm:prSet/>
      <dgm:spPr/>
      <dgm:t>
        <a:bodyPr/>
        <a:lstStyle/>
        <a:p>
          <a:endParaRPr lang="en-US"/>
        </a:p>
      </dgm:t>
    </dgm:pt>
    <dgm:pt modelId="{6BCE1976-C784-43E1-9136-E1A7F865549A}" type="sibTrans" cxnId="{ED9C64D9-5434-4E43-A9C7-16E4026B9C65}">
      <dgm:prSet/>
      <dgm:spPr/>
      <dgm:t>
        <a:bodyPr/>
        <a:lstStyle/>
        <a:p>
          <a:endParaRPr lang="en-US"/>
        </a:p>
      </dgm:t>
    </dgm:pt>
    <dgm:pt modelId="{4FEA342A-2D4B-4977-8267-D69FF7A497AC}" type="pres">
      <dgm:prSet presAssocID="{FEF1ABE0-2AE0-4B67-96C0-46CD4DF3ED27}" presName="compositeShape" presStyleCnt="0">
        <dgm:presLayoutVars>
          <dgm:chMax val="2"/>
          <dgm:dir/>
          <dgm:resizeHandles val="exact"/>
        </dgm:presLayoutVars>
      </dgm:prSet>
      <dgm:spPr/>
    </dgm:pt>
    <dgm:pt modelId="{1BB4CD46-4F08-4AEA-A5B7-319493FDDD9B}" type="pres">
      <dgm:prSet presAssocID="{FEF1ABE0-2AE0-4B67-96C0-46CD4DF3ED27}" presName="ribbon" presStyleLbl="node1" presStyleIdx="0" presStyleCnt="1"/>
      <dgm:spPr/>
    </dgm:pt>
    <dgm:pt modelId="{4DA11C8A-1769-4342-954E-A5F381F1A709}" type="pres">
      <dgm:prSet presAssocID="{FEF1ABE0-2AE0-4B67-96C0-46CD4DF3ED27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57A26B4-F2A9-43BD-BB5A-8DE7F661AA4A}" type="pres">
      <dgm:prSet presAssocID="{FEF1ABE0-2AE0-4B67-96C0-46CD4DF3ED27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9923F15-1721-4AD2-9ECC-9A3A70A232DF}" type="presOf" srcId="{FEF1ABE0-2AE0-4B67-96C0-46CD4DF3ED27}" destId="{4FEA342A-2D4B-4977-8267-D69FF7A497AC}" srcOrd="0" destOrd="0" presId="urn:microsoft.com/office/officeart/2005/8/layout/arrow6"/>
    <dgm:cxn modelId="{07184754-0905-43B5-BCEF-AF50ECCBEF09}" srcId="{FEF1ABE0-2AE0-4B67-96C0-46CD4DF3ED27}" destId="{C13AEE89-F441-4F2E-993D-AC663AEB2D22}" srcOrd="0" destOrd="0" parTransId="{6CCE02D5-8F8C-455B-AFD3-977F005577C8}" sibTransId="{3B3B5C26-0F60-4987-B309-669818EC5358}"/>
    <dgm:cxn modelId="{2D343A69-BF4E-4872-A168-F04BACFB7C1A}" type="presOf" srcId="{C13AEE89-F441-4F2E-993D-AC663AEB2D22}" destId="{4DA11C8A-1769-4342-954E-A5F381F1A709}" srcOrd="0" destOrd="0" presId="urn:microsoft.com/office/officeart/2005/8/layout/arrow6"/>
    <dgm:cxn modelId="{ED9C64D9-5434-4E43-A9C7-16E4026B9C65}" srcId="{FEF1ABE0-2AE0-4B67-96C0-46CD4DF3ED27}" destId="{612C6D80-D492-4A9A-99B2-FC7710ED9442}" srcOrd="1" destOrd="0" parTransId="{0F4737C8-C8D9-412A-8F1C-B8452F81F2E2}" sibTransId="{6BCE1976-C784-43E1-9136-E1A7F865549A}"/>
    <dgm:cxn modelId="{5D9DB5FE-D204-414F-82B4-7170E1EE0E84}" type="presOf" srcId="{612C6D80-D492-4A9A-99B2-FC7710ED9442}" destId="{257A26B4-F2A9-43BD-BB5A-8DE7F661AA4A}" srcOrd="0" destOrd="0" presId="urn:microsoft.com/office/officeart/2005/8/layout/arrow6"/>
    <dgm:cxn modelId="{20602060-DD5A-4C6B-86E0-687A9EAD5D3E}" type="presParOf" srcId="{4FEA342A-2D4B-4977-8267-D69FF7A497AC}" destId="{1BB4CD46-4F08-4AEA-A5B7-319493FDDD9B}" srcOrd="0" destOrd="0" presId="urn:microsoft.com/office/officeart/2005/8/layout/arrow6"/>
    <dgm:cxn modelId="{108C5430-69B6-48B5-A82E-8243DEDB85DF}" type="presParOf" srcId="{4FEA342A-2D4B-4977-8267-D69FF7A497AC}" destId="{4DA11C8A-1769-4342-954E-A5F381F1A709}" srcOrd="1" destOrd="0" presId="urn:microsoft.com/office/officeart/2005/8/layout/arrow6"/>
    <dgm:cxn modelId="{A9F04D8B-64C1-4C53-B4B3-4D5862DF9E93}" type="presParOf" srcId="{4FEA342A-2D4B-4977-8267-D69FF7A497AC}" destId="{257A26B4-F2A9-43BD-BB5A-8DE7F661AA4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C760E-E87E-4478-A1FD-BD9D60CFD4B5}">
      <dsp:nvSpPr>
        <dsp:cNvPr id="0" name=""/>
        <dsp:cNvSpPr/>
      </dsp:nvSpPr>
      <dsp:spPr>
        <a:xfrm>
          <a:off x="308609" y="0"/>
          <a:ext cx="3497580" cy="2336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5D2ED-00B9-4375-BE41-B3672AE6401D}">
      <dsp:nvSpPr>
        <dsp:cNvPr id="0" name=""/>
        <dsp:cNvSpPr/>
      </dsp:nvSpPr>
      <dsp:spPr>
        <a:xfrm>
          <a:off x="4420" y="701040"/>
          <a:ext cx="1324451" cy="93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Lead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0049" y="746669"/>
        <a:ext cx="1233193" cy="843462"/>
      </dsp:txXfrm>
    </dsp:sp>
    <dsp:sp modelId="{3D33A7AB-276D-4BBC-8982-FEB0D255787C}">
      <dsp:nvSpPr>
        <dsp:cNvPr id="0" name=""/>
        <dsp:cNvSpPr/>
      </dsp:nvSpPr>
      <dsp:spPr>
        <a:xfrm>
          <a:off x="1395174" y="701040"/>
          <a:ext cx="1324451" cy="93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Information Gathering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1440803" y="746669"/>
        <a:ext cx="1233193" cy="843462"/>
      </dsp:txXfrm>
    </dsp:sp>
    <dsp:sp modelId="{4FDED363-5D84-4458-8565-9339C1FC1C82}">
      <dsp:nvSpPr>
        <dsp:cNvPr id="0" name=""/>
        <dsp:cNvSpPr/>
      </dsp:nvSpPr>
      <dsp:spPr>
        <a:xfrm>
          <a:off x="2785928" y="701040"/>
          <a:ext cx="1324451" cy="93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Application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831557" y="746669"/>
        <a:ext cx="1233193" cy="843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48574-6676-43A8-A264-321839E87F5D}">
      <dsp:nvSpPr>
        <dsp:cNvPr id="0" name=""/>
        <dsp:cNvSpPr/>
      </dsp:nvSpPr>
      <dsp:spPr>
        <a:xfrm>
          <a:off x="256031" y="129381"/>
          <a:ext cx="1536192" cy="8534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Lead Gathering</a:t>
          </a:r>
          <a:endParaRPr lang="en-US" sz="1900" kern="1200" dirty="0"/>
        </a:p>
      </dsp:txBody>
      <dsp:txXfrm>
        <a:off x="281027" y="154377"/>
        <a:ext cx="1486200" cy="803448"/>
      </dsp:txXfrm>
    </dsp:sp>
    <dsp:sp modelId="{D91C9334-993B-4793-901F-D4D0597ED36D}">
      <dsp:nvSpPr>
        <dsp:cNvPr id="0" name=""/>
        <dsp:cNvSpPr/>
      </dsp:nvSpPr>
      <dsp:spPr>
        <a:xfrm>
          <a:off x="2474976" y="129381"/>
          <a:ext cx="1536192" cy="8534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Prospecting</a:t>
          </a:r>
          <a:endParaRPr lang="en-US" sz="1900" kern="1200" dirty="0"/>
        </a:p>
      </dsp:txBody>
      <dsp:txXfrm>
        <a:off x="2499972" y="154377"/>
        <a:ext cx="1486200" cy="803448"/>
      </dsp:txXfrm>
    </dsp:sp>
    <dsp:sp modelId="{AD3ECA12-7EC8-4E76-B29C-C9B07CA4713A}">
      <dsp:nvSpPr>
        <dsp:cNvPr id="0" name=""/>
        <dsp:cNvSpPr/>
      </dsp:nvSpPr>
      <dsp:spPr>
        <a:xfrm>
          <a:off x="1813560" y="3756501"/>
          <a:ext cx="640080" cy="64008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BD259-D28D-4C68-9680-B0E3E3002A84}">
      <dsp:nvSpPr>
        <dsp:cNvPr id="0" name=""/>
        <dsp:cNvSpPr/>
      </dsp:nvSpPr>
      <dsp:spPr>
        <a:xfrm rot="21339216">
          <a:off x="212773" y="3482220"/>
          <a:ext cx="3841652" cy="2686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E1EC8-B62A-44B3-BFF6-AEB77E13F228}">
      <dsp:nvSpPr>
        <dsp:cNvPr id="0" name=""/>
        <dsp:cNvSpPr/>
      </dsp:nvSpPr>
      <dsp:spPr>
        <a:xfrm rot="21427089">
          <a:off x="2451761" y="2610141"/>
          <a:ext cx="1532783" cy="714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Mail</a:t>
          </a:r>
          <a:endParaRPr lang="en-US" sz="2000" kern="1200" dirty="0"/>
        </a:p>
      </dsp:txBody>
      <dsp:txXfrm>
        <a:off x="2486621" y="2645001"/>
        <a:ext cx="1463063" cy="644400"/>
      </dsp:txXfrm>
    </dsp:sp>
    <dsp:sp modelId="{178EB21F-A8BB-4248-8FA0-69BE2409C837}">
      <dsp:nvSpPr>
        <dsp:cNvPr id="0" name=""/>
        <dsp:cNvSpPr/>
      </dsp:nvSpPr>
      <dsp:spPr>
        <a:xfrm rot="21434141">
          <a:off x="2437306" y="1906213"/>
          <a:ext cx="1532783" cy="714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Calls</a:t>
          </a:r>
          <a:endParaRPr lang="en-US" sz="2000" kern="1200" dirty="0"/>
        </a:p>
      </dsp:txBody>
      <dsp:txXfrm>
        <a:off x="2472166" y="1941073"/>
        <a:ext cx="1463063" cy="644400"/>
      </dsp:txXfrm>
    </dsp:sp>
    <dsp:sp modelId="{1D486CE7-ACFB-4277-A897-AFE829D04C6D}">
      <dsp:nvSpPr>
        <dsp:cNvPr id="0" name=""/>
        <dsp:cNvSpPr/>
      </dsp:nvSpPr>
      <dsp:spPr>
        <a:xfrm rot="21332335">
          <a:off x="75587" y="1337407"/>
          <a:ext cx="1532783" cy="714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Lists</a:t>
          </a:r>
          <a:endParaRPr lang="en-US" sz="2000" kern="1200" dirty="0"/>
        </a:p>
      </dsp:txBody>
      <dsp:txXfrm>
        <a:off x="110447" y="1372267"/>
        <a:ext cx="1463063" cy="644400"/>
      </dsp:txXfrm>
    </dsp:sp>
    <dsp:sp modelId="{EBC867A3-1C0F-4C74-9400-FAB6EEECC604}">
      <dsp:nvSpPr>
        <dsp:cNvPr id="0" name=""/>
        <dsp:cNvSpPr/>
      </dsp:nvSpPr>
      <dsp:spPr>
        <a:xfrm rot="21339534">
          <a:off x="216860" y="2772732"/>
          <a:ext cx="1532783" cy="714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Advertising</a:t>
          </a:r>
          <a:endParaRPr lang="en-US" sz="2000" kern="1200" dirty="0"/>
        </a:p>
      </dsp:txBody>
      <dsp:txXfrm>
        <a:off x="251720" y="2807592"/>
        <a:ext cx="1463063" cy="644400"/>
      </dsp:txXfrm>
    </dsp:sp>
    <dsp:sp modelId="{7C982883-2EAD-4D18-AF97-C28D16ADD45E}">
      <dsp:nvSpPr>
        <dsp:cNvPr id="0" name=""/>
        <dsp:cNvSpPr/>
      </dsp:nvSpPr>
      <dsp:spPr>
        <a:xfrm rot="21324528">
          <a:off x="145030" y="2049902"/>
          <a:ext cx="1532783" cy="714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Events</a:t>
          </a:r>
          <a:endParaRPr lang="en-US" sz="2000" kern="1200" dirty="0"/>
        </a:p>
      </dsp:txBody>
      <dsp:txXfrm>
        <a:off x="179890" y="2084762"/>
        <a:ext cx="1463063" cy="644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48574-6676-43A8-A264-321839E87F5D}">
      <dsp:nvSpPr>
        <dsp:cNvPr id="0" name=""/>
        <dsp:cNvSpPr/>
      </dsp:nvSpPr>
      <dsp:spPr>
        <a:xfrm>
          <a:off x="256031" y="129381"/>
          <a:ext cx="1536192" cy="8534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Lead Gathering</a:t>
          </a:r>
          <a:endParaRPr lang="en-US" sz="1900" kern="1200" dirty="0"/>
        </a:p>
      </dsp:txBody>
      <dsp:txXfrm>
        <a:off x="281027" y="154377"/>
        <a:ext cx="1486200" cy="803448"/>
      </dsp:txXfrm>
    </dsp:sp>
    <dsp:sp modelId="{D91C9334-993B-4793-901F-D4D0597ED36D}">
      <dsp:nvSpPr>
        <dsp:cNvPr id="0" name=""/>
        <dsp:cNvSpPr/>
      </dsp:nvSpPr>
      <dsp:spPr>
        <a:xfrm>
          <a:off x="2474976" y="129381"/>
          <a:ext cx="1536192" cy="8534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Prospecting</a:t>
          </a:r>
          <a:endParaRPr lang="en-US" sz="1900" kern="1200" dirty="0"/>
        </a:p>
      </dsp:txBody>
      <dsp:txXfrm>
        <a:off x="2499972" y="154377"/>
        <a:ext cx="1486200" cy="803448"/>
      </dsp:txXfrm>
    </dsp:sp>
    <dsp:sp modelId="{AD3ECA12-7EC8-4E76-B29C-C9B07CA4713A}">
      <dsp:nvSpPr>
        <dsp:cNvPr id="0" name=""/>
        <dsp:cNvSpPr/>
      </dsp:nvSpPr>
      <dsp:spPr>
        <a:xfrm>
          <a:off x="1813560" y="3756501"/>
          <a:ext cx="640080" cy="64008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BD259-D28D-4C68-9680-B0E3E3002A84}">
      <dsp:nvSpPr>
        <dsp:cNvPr id="0" name=""/>
        <dsp:cNvSpPr/>
      </dsp:nvSpPr>
      <dsp:spPr>
        <a:xfrm>
          <a:off x="212773" y="3482220"/>
          <a:ext cx="3841652" cy="2686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E1EC8-B62A-44B3-BFF6-AEB77E13F228}">
      <dsp:nvSpPr>
        <dsp:cNvPr id="0" name=""/>
        <dsp:cNvSpPr/>
      </dsp:nvSpPr>
      <dsp:spPr>
        <a:xfrm>
          <a:off x="2460002" y="2768013"/>
          <a:ext cx="1532783" cy="714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Mail</a:t>
          </a:r>
          <a:endParaRPr lang="en-US" sz="2000" kern="1200" dirty="0"/>
        </a:p>
      </dsp:txBody>
      <dsp:txXfrm>
        <a:off x="2494862" y="2802873"/>
        <a:ext cx="1463063" cy="644400"/>
      </dsp:txXfrm>
    </dsp:sp>
    <dsp:sp modelId="{178EB21F-A8BB-4248-8FA0-69BE2409C837}">
      <dsp:nvSpPr>
        <dsp:cNvPr id="0" name=""/>
        <dsp:cNvSpPr/>
      </dsp:nvSpPr>
      <dsp:spPr>
        <a:xfrm>
          <a:off x="2454327" y="2053892"/>
          <a:ext cx="1532783" cy="714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Calls</a:t>
          </a:r>
          <a:endParaRPr lang="en-US" sz="2000" kern="1200" dirty="0"/>
        </a:p>
      </dsp:txBody>
      <dsp:txXfrm>
        <a:off x="2489187" y="2088752"/>
        <a:ext cx="1463063" cy="644400"/>
      </dsp:txXfrm>
    </dsp:sp>
    <dsp:sp modelId="{1D486CE7-ACFB-4277-A897-AFE829D04C6D}">
      <dsp:nvSpPr>
        <dsp:cNvPr id="0" name=""/>
        <dsp:cNvSpPr/>
      </dsp:nvSpPr>
      <dsp:spPr>
        <a:xfrm>
          <a:off x="219816" y="1295401"/>
          <a:ext cx="1532783" cy="714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Lists</a:t>
          </a:r>
          <a:endParaRPr lang="en-US" sz="2000" kern="1200" dirty="0"/>
        </a:p>
      </dsp:txBody>
      <dsp:txXfrm>
        <a:off x="254676" y="1330261"/>
        <a:ext cx="1463063" cy="644400"/>
      </dsp:txXfrm>
    </dsp:sp>
    <dsp:sp modelId="{EBC867A3-1C0F-4C74-9400-FAB6EEECC604}">
      <dsp:nvSpPr>
        <dsp:cNvPr id="0" name=""/>
        <dsp:cNvSpPr/>
      </dsp:nvSpPr>
      <dsp:spPr>
        <a:xfrm>
          <a:off x="216860" y="2772732"/>
          <a:ext cx="1532783" cy="714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Advertising</a:t>
          </a:r>
          <a:endParaRPr lang="en-US" sz="2000" kern="1200" dirty="0"/>
        </a:p>
      </dsp:txBody>
      <dsp:txXfrm>
        <a:off x="251720" y="2807592"/>
        <a:ext cx="1463063" cy="644400"/>
      </dsp:txXfrm>
    </dsp:sp>
    <dsp:sp modelId="{7C982883-2EAD-4D18-AF97-C28D16ADD45E}">
      <dsp:nvSpPr>
        <dsp:cNvPr id="0" name=""/>
        <dsp:cNvSpPr/>
      </dsp:nvSpPr>
      <dsp:spPr>
        <a:xfrm>
          <a:off x="219821" y="2049902"/>
          <a:ext cx="1532783" cy="714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Events</a:t>
          </a:r>
          <a:endParaRPr lang="en-US" sz="2000" kern="1200" dirty="0"/>
        </a:p>
      </dsp:txBody>
      <dsp:txXfrm>
        <a:off x="254681" y="2084762"/>
        <a:ext cx="1463063" cy="644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FC3B1-AEAF-40FD-8443-872BDDC6B017}">
      <dsp:nvSpPr>
        <dsp:cNvPr id="0" name=""/>
        <dsp:cNvSpPr/>
      </dsp:nvSpPr>
      <dsp:spPr>
        <a:xfrm>
          <a:off x="2137" y="0"/>
          <a:ext cx="1282446" cy="179222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A6DBE-8D5C-49A2-948D-136A6E06CCD4}">
      <dsp:nvSpPr>
        <dsp:cNvPr id="0" name=""/>
        <dsp:cNvSpPr/>
      </dsp:nvSpPr>
      <dsp:spPr>
        <a:xfrm>
          <a:off x="1323056" y="0"/>
          <a:ext cx="2176272" cy="1792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Features</a:t>
          </a:r>
          <a:endParaRPr lang="en-US" sz="3000" kern="1200" dirty="0"/>
        </a:p>
      </dsp:txBody>
      <dsp:txXfrm>
        <a:off x="1323056" y="0"/>
        <a:ext cx="2176272" cy="1792224"/>
      </dsp:txXfrm>
    </dsp:sp>
    <dsp:sp modelId="{F3FC1553-3C13-4956-A17E-ACE27239319E}">
      <dsp:nvSpPr>
        <dsp:cNvPr id="0" name=""/>
        <dsp:cNvSpPr/>
      </dsp:nvSpPr>
      <dsp:spPr>
        <a:xfrm>
          <a:off x="386871" y="1941576"/>
          <a:ext cx="1282446" cy="179222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F9C56-A52A-4328-9F16-8558059751A5}">
      <dsp:nvSpPr>
        <dsp:cNvPr id="0" name=""/>
        <dsp:cNvSpPr/>
      </dsp:nvSpPr>
      <dsp:spPr>
        <a:xfrm>
          <a:off x="1707790" y="1941576"/>
          <a:ext cx="2176272" cy="1792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Obstacles</a:t>
          </a:r>
          <a:endParaRPr lang="en-US" sz="3000" kern="1200" dirty="0"/>
        </a:p>
      </dsp:txBody>
      <dsp:txXfrm>
        <a:off x="1707790" y="1941576"/>
        <a:ext cx="2176272" cy="1792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4CD46-4F08-4AEA-A5B7-319493FDDD9B}">
      <dsp:nvSpPr>
        <dsp:cNvPr id="0" name=""/>
        <dsp:cNvSpPr/>
      </dsp:nvSpPr>
      <dsp:spPr>
        <a:xfrm>
          <a:off x="0" y="360679"/>
          <a:ext cx="4419600" cy="17678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11C8A-1769-4342-954E-A5F381F1A709}">
      <dsp:nvSpPr>
        <dsp:cNvPr id="0" name=""/>
        <dsp:cNvSpPr/>
      </dsp:nvSpPr>
      <dsp:spPr>
        <a:xfrm>
          <a:off x="530351" y="670051"/>
          <a:ext cx="1458468" cy="866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Traditional</a:t>
          </a:r>
          <a:endParaRPr lang="en-US" sz="2400" kern="1200" dirty="0"/>
        </a:p>
      </dsp:txBody>
      <dsp:txXfrm>
        <a:off x="530351" y="670051"/>
        <a:ext cx="1458468" cy="866241"/>
      </dsp:txXfrm>
    </dsp:sp>
    <dsp:sp modelId="{257A26B4-F2A9-43BD-BB5A-8DE7F661AA4A}">
      <dsp:nvSpPr>
        <dsp:cNvPr id="0" name=""/>
        <dsp:cNvSpPr/>
      </dsp:nvSpPr>
      <dsp:spPr>
        <a:xfrm>
          <a:off x="2209799" y="952906"/>
          <a:ext cx="1723644" cy="866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Adult</a:t>
          </a:r>
          <a:endParaRPr lang="en-US" sz="2400" kern="1200" dirty="0"/>
        </a:p>
      </dsp:txBody>
      <dsp:txXfrm>
        <a:off x="2209799" y="952906"/>
        <a:ext cx="1723644" cy="866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9A6E0B4-26F4-498E-98C3-B4781BD5F5B0}" type="datetimeFigureOut">
              <a:rPr lang="en-US" smtClean="0"/>
              <a:t>7/22/2013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27B520A-E14A-4159-9A2C-AB596C78A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8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520A-E14A-4159-9A2C-AB596C78AD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3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to lead introductions</a:t>
            </a:r>
            <a:r>
              <a:rPr lang="en-US" baseline="0" dirty="0" smtClean="0"/>
              <a:t> and walk through agenda…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520A-E14A-4159-9A2C-AB596C78AD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2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10255-014D-4F9D-91C6-D3CDF6EE351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9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gd_blu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82775"/>
            <a:ext cx="6858000" cy="1851025"/>
          </a:xfrm>
        </p:spPr>
        <p:txBody>
          <a:bodyPr anchor="t" anchorCtr="0"/>
          <a:lstStyle>
            <a:lvl1pPr>
              <a:lnSpc>
                <a:spcPts val="6900"/>
              </a:lnSpc>
              <a:defRPr sz="6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6400800" cy="1600200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542925"/>
            <a:ext cx="320516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DC3A1-9185-0B40-AD6F-C5C7BA5EC52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6435765"/>
            <a:ext cx="3514165" cy="2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DC3A1-9185-0B40-AD6F-C5C7BA5EC52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6435765"/>
            <a:ext cx="3514165" cy="2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DC3A1-9185-0B40-AD6F-C5C7BA5EC52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STUDENT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6151130"/>
            <a:ext cx="2286000" cy="478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D7E00A-486F-4252-8B1D-E32645521F49}" type="datetime1">
              <a:rPr lang="en-US"/>
              <a:t>7/22/2013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60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162800" cy="12192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 cap="none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6435765"/>
            <a:ext cx="3514165" cy="2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5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0432" y="6432272"/>
            <a:ext cx="431468" cy="365125"/>
          </a:xfrm>
          <a:prstGeom prst="rect">
            <a:avLst/>
          </a:prstGeom>
        </p:spPr>
        <p:txBody>
          <a:bodyPr/>
          <a:lstStyle/>
          <a:p>
            <a:fld id="{153B174C-CC92-E44B-80AE-6F93C9D8A1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6435765"/>
            <a:ext cx="3514165" cy="2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header_gra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30352"/>
          </a:xfrm>
          <a:prstGeom prst="rect">
            <a:avLst/>
          </a:prstGeom>
        </p:spPr>
      </p:pic>
      <p:pic>
        <p:nvPicPr>
          <p:cNvPr id="7" name="Picture 6" descr="footer_yellow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176772"/>
            <a:ext cx="9144000" cy="6812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80" r:id="rId6"/>
    <p:sldLayoutId id="214748368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SzPct val="9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7ECA-1354-4934-B78E-F09844EA7256}" type="datetimeFigureOut">
              <a:rPr lang="en-US" smtClean="0"/>
              <a:pPr/>
              <a:t>7/22/2013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google.com/url?sa=i&amp;rct=j&amp;q=&amp;esrc=s&amp;frm=1&amp;source=images&amp;cd=&amp;cad=rja&amp;docid=EsFVgA5wavUixM&amp;tbnid=ubhM56K4VjAA1M:&amp;ved=0CAUQjRw&amp;url=http://www.fastweb.com/college-search/articles/40-five-common-interview-questions-and-how-to-answer-them&amp;ei=PxzsUejWDIWi4APqlYCwAw&amp;bvm=bv.49478099,d.dmg&amp;psig=AFQjCNFW_kCNUylqrpTslrK481oerk9rDA&amp;ust=1374514569479784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bcrm.edusupportcenter.com/FileManagement/Download/c0d9392d110e4580a1ceee0a4caeabf8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559175"/>
            <a:ext cx="6248400" cy="1851025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The Personal Information Session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5334000"/>
            <a:ext cx="6400800" cy="16002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Brian Dycus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July 2013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3086"/>
            <a:ext cx="9144000" cy="764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4" descr="C:\Users\deves\AppData\Local\Microsoft\Windows\Temporary Internet Files\Content.IE5\SGK8GF9F\MP900422122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56388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5628" y="2247180"/>
            <a:ext cx="1065341" cy="73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:\Users\deves\Pictures\Yellow-Swoosh-Imag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64022" y="1764024"/>
            <a:ext cx="4648199" cy="112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5630" y="2247172"/>
            <a:ext cx="1065341" cy="73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65040" y="5410208"/>
            <a:ext cx="7543800" cy="10969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 &amp; Next Steps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162800" cy="12192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Agenda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52400" y="4572000"/>
            <a:ext cx="75438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F60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F60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F60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9pPr>
          </a:lstStyle>
          <a:p>
            <a:pPr marL="89154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Introduce a new tool for admissions officers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Calibri" pitchFamily="34" charset="0"/>
            </a:endParaRPr>
          </a:p>
          <a:p>
            <a:pPr marL="89154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Promote your campus more effectively </a:t>
            </a:r>
          </a:p>
          <a:p>
            <a:pPr marL="89154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Increase application rate</a:t>
            </a:r>
          </a:p>
          <a:p>
            <a:pPr marL="89154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itle 32"/>
          <p:cNvSpPr txBox="1">
            <a:spLocks/>
          </p:cNvSpPr>
          <p:nvPr/>
        </p:nvSpPr>
        <p:spPr>
          <a:xfrm>
            <a:off x="381000" y="3505200"/>
            <a:ext cx="7162800" cy="12192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none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Goal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28600" y="1600200"/>
            <a:ext cx="944171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7290" indent="-28575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Event Description</a:t>
            </a:r>
          </a:p>
          <a:p>
            <a:pPr marL="1177290" indent="-28575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Purpose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Calibri" pitchFamily="34" charset="0"/>
            </a:endParaRPr>
          </a:p>
          <a:p>
            <a:pPr marL="1177290" indent="-28575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Group Exercises</a:t>
            </a:r>
          </a:p>
          <a:p>
            <a:pPr marL="1177290" indent="-28575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Discussion &amp; Next Steps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7" t="20594"/>
          <a:stretch/>
        </p:blipFill>
        <p:spPr bwMode="auto">
          <a:xfrm>
            <a:off x="4267200" y="1066800"/>
            <a:ext cx="4476395" cy="324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1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Information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3" y="1614985"/>
            <a:ext cx="3506337" cy="4525963"/>
          </a:xfrm>
        </p:spPr>
        <p:txBody>
          <a:bodyPr/>
          <a:lstStyle/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What?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Who?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/>
              <a:t>Where</a:t>
            </a:r>
            <a:r>
              <a:rPr lang="en-US" dirty="0" smtClean="0"/>
              <a:t>?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When? 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Why?</a:t>
            </a:r>
          </a:p>
          <a:p>
            <a:pPr lvl="1">
              <a:lnSpc>
                <a:spcPct val="200000"/>
              </a:lnSpc>
            </a:pPr>
            <a:endParaRPr lang="en-US" dirty="0" smtClean="0"/>
          </a:p>
        </p:txBody>
      </p:sp>
      <p:sp>
        <p:nvSpPr>
          <p:cNvPr id="10" name="AutoShape 6" descr="data:image/jpeg;base64,/9j/4AAQSkZJRgABAQAAAQABAAD/2wCEAAkGBhQSEBUUEhQVFRUUFBQVFRURFBQUFBQXFRUVFRQUFBQXHCYeFxokGRQUHy8gIycpLCwsFR4xNTAqNSYrLCkBCQoKDgwOGg8PGCkfHCQpLCwpKSkpKSkpKSkpKSwpLCkpLCkpLCkpKSkpKSkpKSkpLCksLCkpKSwpKSksKSksLP/AABEIALYBFQMBIgACEQEDEQH/xAAcAAAABwEBAAAAAAAAAAAAAAAAAgMEBQYHAQj/xAA+EAABAwIEAwYDBgUDBAMAAAABAAIRAwQFEiExBkFREyJhcYGRobHBBzJCUtHhFCNicvAVgvGissLSFoOS/8QAGQEAAgMBAAAAAAAAAAAAAAAAAgMAAQQF/8QAJREAAgICAgEEAwEBAAAAAAAAAAECEQMhEjFBBCIyURNhcYFC/9oADAMBAAIRAxEAPwAwCUaERqUagLDtCVaEm1KtUIKMCEd/0XWrn4/RRkF2hLMCRal2KkWKsCXYkGJZiNAjhqXYkGpZpTECxZqVakWJR1QNEkwPFMTAaFgjhJU3zqNZ6JQI0wGgyC4F1GmCBcdsuyiuKsqiOcNVyEchchc5msLCBC69wAkmPNQ97xXb09C+T0bqhstJslIQhV1nG1J33QT7JUcUjmwx4KOcUFwl9E5CEJrZ4oyoNDHgdE8UUk+gWmuwsIQjQhCsoJC5COuQqIFhFIRyFyFCBIQRiEFCFPCUakgUdpRkFmpVqQa5FuKjwJA0Ox6lV0WPmrh++PJNLG+LtHCCl3P748kTWih2wpZpUfXe8CWjTafHkESyvXzDwPRCtui2TDClmFNWPS7HokUO2FKtKbMeozizFDRtKjmmHkBrT0LjEjyEn0R3SsqrEeJeOqdtNNgz1gBp+Bs/mI5+AVPxHjCtciHOyhzcpDBDdYmAfJV63sXOMiZJnUbnz6qToYSQJeCPUQfHwWacpTHxiohv9Rril2YqPYydWscQJnWI1APRSuFcRXNsQyk6WfeLagzNj+nmJJSdG17RuQDWInTX90ncW+Rxa6SRpGpEx0G6zPJKL0x3BNbRqmBYy26oio3Tk5v5XDceI6FSErJeG8SNrdNfJy1CG1APynRpjlBMz5rWA5dTBm/JH9nPy4+DDLjkJRXFaLEjQhMsVxJtGmXuI0Gg6lKYriLaFN1R2w+J5BZLjWNvuHFzjpOg6DkuXknRuxw5C2OcU1qpMu7vJo0UZa1muPeb6piKbpKlMPt82nNJezQtE1h+Gtd91WSzw3LE6+Kj8HsoPQqWrXmQd7bqgktET2SJtGgS3fmOqUtrsbT+3goB2LQdCk/43vAjY7pCuLtB0pKmW9BMsMu8zYO4T1dHHNTVmKUeLo4hC6uIwTiKjoqogUoLqChCkhyOCqyzjFnNjh6hLs4vpdHj0CMhYg5K3V+XtpsgAMDgI5yRqVXP/ltH+v8A/K4eKqciQ8DXkOfqpemSiwWzd0dz++PIptht22o3MwyP80KUc7vjyKngnkkal+exbTgR2mYnmdDCRojVN3v2/u+iWoO1UfyRPDH7HJdjk0BS9NyhB5TcqT9omIOFSlTb+Uu9SYHyVyY5UniunnvB0YwAk+Mn9FU+go9kbY2pLczyXHkDLgn4sTu/KDybEfDmpjBrWcsCS77vpzP+dVcLTh5jBmcJfGpKTLapGiC8spVhhz50EDrHJOLqjqS5rp3lp19lbq9IRAHsoq8bAOkrI1xZoq0VLELNjgC12brO/qAr/wAOYoK1uwzq0BrvNoj47+qznFrlrXmDB9fYo2AcQG2rtJM0q2jgORHP4/NO9Nk/HPfRnzw5RNYzIrnJKlVDmggyCJBCDnLsXo5tFY47pl1uY2BE+qzyztwRC1PiK2z0HjqPkszsWltSDyPuuRlWzp4vicOHkQVJ2WDzDmnyPQ9Cpe3tQ4baO+C61hou20O/RSESSkO7WsMuV+jhs5MsQu9w7f4FdxSoMkjUdeY81VLrEXN31HIopdAxQ5rXGUyDp48l23xLXfSVHurh/n80xfUymP8AAstbHWaHhGIQR4H4K2UqgcJCyvAsRkgHcb+i0HAbrM0jojxNwnXhi8quNkqghK4txkAuIFclUQ4UEEFCGBx4LoHgiZ0pTetH40VyDMpyi3LoMTtopShSGWVB3tXvnzUyY+KKjK2TXCuIGnXDZ7r9CPGNCro898eqoPCdB1S6bGzBnJ6DX5mFfH/eCQEde7vDzTqgdUxqO7480+t26qr9yL8DsFLUym8pVhREHbCs24iu3uunBv4qhb6NOX6LRWlZnjDiCXN0cx9XXxMlDNhwNP4Mw7KwVDrIDWeDRz9SrZlkKk8FXbKlhbl8zkDS7MRBbpE9VO2uKt7Q02vzxuZDo8JCBRdWaR1iFRtNsu9uZ8Aoaq4kS4BoOw1zQi4jXqC5iAQBLJ5mdR4aJGqa9xUDXUgxgPeJJ28Dp8kuUFJNjE2mQON8O52mowiRrsCD6FQd1bSyoHhsNAgtB3Alp81ol+1rWFrRyhZ3ieOM0oMdLxUcHjKRlDNd/wAUkAei58eXLiOdJWycwbiipQttGipk3BJBEbwV0faj1oez/wBlDWlYcuY26jX6fRReIWxY8xsdQuliyz+JzsmOPZpGA8RNvQ8hpblgFpIOh5qrcRYO6jVzD7pMj9Ew4MuXtvGNb+LRw6iJV+4kw8vpaCYnRFOP2Ng9aIPA7oZYP/Cl6jA9paYkbePgozhrBHMYc+5OnkpC8bk0nXklp12XKPlEBc0X0ycneHNh3jw6qu3zCZczb8TDuPRWi+uQd9HDY8lDXVLOZ0zdRoT+qqUrKiiq9tr3fY/RcN1P+ap/f2BmS3Xq3dQt3Sjz6oVTJZKYPdRVb7LSODa0l/osp4bBdV2nKCSrBw7Ve5zWUXltR1XM4k6BoOo/ZaI4bp2Jlk8GvyhKIwaCei7KIUdlFlArhULBKC5KChDAyig6rqC2sUSlCt3VB3Z75Urb6tUTeDvqsvxKh2Xjgmq1tuQAMxecx58oHt81MPd3gqzwY7So3xa73GX/AMVY3bhYmPE7yk7M1zeR1HVSVledWwkGJcNQotjkuS1Mpo0pemUaKHTSqFjdrkuKjT915zt+v1V6a5U/j7FWsdTp5Ze4Zs3JomBr1OvsrastOiY+zgtNOtbVBID84B2yuAB9nD/qCuFG1o0SGsABdt10ErGcO4qNB9OqBJaTTqgc26axzlp08WQtFt3vrVGVmltRjmfy9YBkTMx0QtNGnHJMn8dq0w1rnvDOhPVR1txS1wIPUgOg5XgaBw81y6wtlZgcQyWzo8vlh5jJHVV64sHPqs7zhTaZIAydpE5WtbuGzBJOuhEJbhKLvwxykmiUq4uHvyrMcbJbiFZw27WfdrSfiStDxrLTd0MCfZU51rmqOceZJWO1CbYbjzSBb3QER0kfopXC8UGaHNDgdwRMKPq4dLYAVb/1VzKjgAO64iZdrBg7JkYPItCJtQ7NfwHDKIrtqMaA6DEeKtT6crBrTi+uxzXN7NpaQRDZJjkXOJJW5cJ46y9tm1W77Pbza4bgrTjhKK9wtTi+hR1v3SNpBHuqhxPU7IU2EyWjV3MrSH24IVP4o4dDgXzJOnkrkg4yW0Ua9qktkd4dOfooKtcHkSPAqxMtC2kCdpIPgorEbDmNUqUSkyPOKOiDr81HXlQHdxB8Ua5cW6ahRtcz+6qMSpMm+F3ANrO7pIaeRnbqk6dyG0aIYe+6pyOoLno3D9E/w9XKCS6QBy9FJWV4yhcW7nsGgDXAt2nn5roRkow/wxtNyNbtvuNneB8keUSnUBAI2KNKzhnZRZQJRSVCHSUEWVxQhgwKO6nzCRKUp1yFuEj2y1THEaffT+xcMyTxWnrPh8P1VzVwBi/cO+EquW4j87XD2gj5H3VzfuFn+DVctemf6m/9Wn1V+edvNc6RpQsxLNKQaUq0qkWLtSjUi1KtKNAiOLYuy2ouqP1jQAbuJ0ACynGsWfcVXVH7kaATDQNmj9VI8YY//EVsrT/Lpktb4u2c/wAeg/dV0u+HyKckDZwu+StPA3GptHinVM0HO33NInmP6eo9VVDy9UR4+KJq0RNxdo9JNZ2jQ+m5pDgCHaEEHUQUyr2bKZNSo6SBOu3kFnP2fcQVGu7APIpubLWEl2QjQgEjmdY21Vmv2PqaPJJ6cvQLNlTqjfCdkBjGKGvVJG0wPTZGoUIjqu18PLXaBPcNsHOcByWBwbZotD2zoaSRsFkz6mZznD8TnO9HOJ+q2XHB2FjXe2JZSfE7TECfdYpMAewW708KTMHqJW0Kl/IevgrX9nfGH8Bc96exqw2oOTY2qR66/sqg3bxj4lGaZn2Wpozp0er6Ny17A5hBa4AgjYg7KPxf7onm4BZfwB9plOhbst7mR2fda8AkFvLNG0bSr/WxmjcMHZ1GunUQ4dNFnlo0RdledQBs3+Dj7gkKrSrHTrzbvYd+1AP+5yh8bw7sqkD0S0GyDvbXNpsVFV8MdGinqp59F1tQe/zVONbRVkXwqTDmncEp9jVnmaRziR5jUJOjT7OtI2fHupjEqEsDhy0KpyspKh1wZxUOzbTqmI0BPyKuraoIkGfJYy8dm8x912o8CpnBuI30iBJy9D9PFCp1ojx30acSikplhuKNrMlp8xzCdkpqYqjsoIhKClkMJC7KICjBdCzOO7F3eCcYw3QdOf6JvZDvBPMTb3UzuDA/6REU6hDgeYId8Qf0Wj1D93zWavPyK0dhlrD4NPwC5szSh01KNSTUq1AEKtVc40x7sqfYsMPqDUjdrOfkTqPdTV/fto0nVH7NHuToAPElZXiN86rUdUce88+gHQeCdBXsBjZ5/QJN37Lriky7dOBDft+iE8j4/NcadP8AOq6W/NQok+HLrs7imdBD4J5kO016wtlYwVGA8+qwhvUbj6LX+DsZ7WiydyBPnzSpmnE7RKjC8x1UhQtGsGyXphIX1yGMc95DWtBc4nYACSUhofZSPtRxoiiygDHaHM7+ynB+LiPYrLw7MZ5QYUvxRj4u6z6h0aO7TYJzFoJiek7nzjkoqmNPZaoKkY5yt2HP1XG6CVxx+a4HaIhYq13Pqprh6rlc7kImR4GVCN2hS3DgzVsp5tcPggn0HDsvOHX5c0OndzHH0IU9xJb5g1/JUjAa+rmHdu3urzaX7X2+R5EtB338Flf0altFNuDlMH3TWIPgpa5pB0g+ijSC0wf+VFPwyOPlHXat19D8ipfD6+duU8xB8wo2iQdB6g7hLUqZYZGo5pcwkhnieHbtPp5qKZ47t+8PqrjVaKjfFV+/tdcw3G/ilWEh5hN9kIc0x9RzBV+tLsPYHDmFldN8HTmrXwvfnNlmQRp4K8cqdA5I2rLfKCSzoLSZzDuyKNSonmnYC7C1cmKoNbAgp3dGW6pCilajtE7k1EDjsiKrFoVkf5VP+1vyCoV6r/bNimwdGt+QWCbHIdNSjUkFHcRYt2FAkffd3WeZ3d6DVBHbotla4xxrtanZsPcpkgx+J+zj6be6rBcjPd8Um4ralSoUwpKTeUZzkrhuHPuKzaVMd5x35NH4nHwAUbIJUT3fdK9fMKW4n4a/gqoaCXMe3MxzomRo8GPGD5FRPVRbRDvXzVs4DxPJULCdzI+qqZGpS9jclj2vHIifr8EORXEPHLjI36hVBbKzX7UOJi9/8LTPdbBrEc3HVtOfDcjxCmbrittva9pu5wim38ziNPQblZdVqFznPeZc5xc49XOMk+5SsSvbHZpV7UJNpR8v1RifmjHkkydPX6rQZQruaKHfqg46pMnbwUIOZUzwm4C5bPl7qEa6U6s7nI9rhyIVSVqgoumWeo40rs9JI91PuZnbmbyUHiLO2a24panQVGj4FWK3aaTGhw1yiVm4c1+x/PgMqtLxTeo7kRPzUhUE+C5SwzNq5RYvsjy/RGigD1Hj+6lLekY118U77FgEJJ1YAQEjLilH+DYZVLQ17fsn67FHv6Qc3M3Ucwoe9u9SE1tcVLTHTcdQl8W0G2CtTDXeB2TnCro06g6SiXhD2S3zUeyv7oaLs1WnUzAEcwgoXh3Es1ESdW6IJqkjO4mfhdCTlKMXRSM4swIPKM0JteVsoRT0gV2NLyuAe9tzjXzWh06oc0Fu3ss+wiiK1yxrtRmk+TQT9AtBDQAANgsWSuhqFX1Q0FziABqSdgs5x7F+3ql2zR3WD+kHfzO/spPjHGQ93YN1DTL/ABdyb6b+cKru9PZNxQpWwZM64pMlFJRXOTgQrnLUuBOH/wCHo53j+bVgmd2tjRn1KpvA+FtrXUv1bSGeORdMNny39AtSa9IyS8BpED9olrns80a06jD5BxyH/uWafstkxO2FWhUpnZ7HD4afGFjOo0O40PmDBR4naKkH5lKWtqaj2U2lrS4hoc8w1pJ3cYMAJIndHo/fH930TSkrdDjEqNRlUsqiC3QAGWDb7nQHQ9ddY2TYnRTeNP7Skzuw6mDLpkvH4dI3AmTJJnwUDKOUeLpBTi4umGJ1RHbLsopQCwjyiEozkQqmWHoP1jql00ToOUTITfDF65tdrW7O0cDsRzV4qsJfPKNFWuBMGLnOrO2Ayt8+ZVtu6zGAklGoeSnI4ylzKFa5DdyAo24vKlTSmIH5nfQJAYBmM1Hucek6JiVANh62NMnQyfBNHYrJ2Kd/6a0bCIXKlgD4IZJNbLTohsTdrooh9YggqdxWi1rdDqq3VcsPDi6NXK0SeG3ffy8j9Ug52V7m9D8Elhr+80+iPijv55PUJbjsNS0SeH4qaYIHOEFDB6CDgFyFRVStOsOaZShoVt/KkIeJj9+KtH3RJ9gmVzWzauhoXMnRKdoQP5Ya0/ncM7/QnQeQCqWWyliaJXg/DXCqap+5kIYSQJJInQ67DfxVpva8U3lpBLWnYgwYkSqRZ5RJr1KpdOhbBERsQ7xnZWWwdTbQcWkkPklzh3jpGvoEiW2FxaRSA3mdSd/EoELqXw7D6lxUFOkJJ3J+60dStTaSFJX0NHNHNIuog81o9n9mdIN/muc93PWG+gH1TbFvs3ZlJoy1w21kHwIWV+pgnRoXp51Y54SZbNpxbmXaZy7SoT/V4a8tFYA5ZFY3FShXbALajHBpadJJMZT4FalTuoBNQBkc5kHSdDofgpONOxSHzXrHsWp5bis3pVqexcSPgQtHr8S027S7y0CzziG6D7mo8aZiDE/0gH5JmJNdlSGOZdzwQfFBlB5EtY8jqGuI9wE9bw5cloPYVIO2gHwJkJzaKineh2ytLVFVmZSR/kKcseE7x+nZkeLnMHyJKfu+zW6dEupj/c530CKWWDXY+cZTXRUMyKXrQLf7KRl79ZxP9AaB8ZVb4l4ep2lYU2uc85A52eNJPdiAOh+CVHLGTpCpYpRVsr5euSnDnNmAJPlou9kOaYLG4S1u0kgNEnkEcUh0UvgjAarGtHOXHwHLyVJbIXPCv5FsWz92nJ8zqU2tyasOdrA7o+pXG0zULxyOg9E+oWxaNVoFh6LDz0SlSsAFx9YAKLvLtSqKDXOJRsomtfvMwd0nc3qTo0H1D+VvVAwkErydzOhUTUCm7lrGiAZdG6g6vNZpdj49ClkdR5pXFNagKa2ju8l7kzr1JQNbDXQQahBJNqwghouxaUAu5V3KoxwYQj5PBJgJ9Z2L62lJjqh2im0u942USLGbwIVhw2nNsB1BHxKl8B+yO6rQ6vFuzoSH1T5MaYb6n0Wh4V9nlrQYG5XVI/FVMz/tEN+CuMJATlE863TokAgwY0PMaK3/AGa4nTaXU3w17jIn8QjYH6LWsZ+zezucvaUsuXRvZHs4HTu8kwZ9jlg3UU3Ej81WqY8u8nygpKrM8W4u0GpszRCUNoc2Uan4DzT2nw8KLQGOdlH53OeY/udJPqUqGgN7u4PPnPVYsmBJ7N0MtorOM8BU7ioyo8hr6bgQ5jdXBpkNdO4lQeO8Mw/vvcZ2LXaexmFoZ1ynkf0291D4u0CrTDho8OEHwgoObxV5Rbxxyf0z02TKGho/xDXGXF2XMwCNAfFSuG3uGMIIpMpkagvoODgf7iIT/EbXs3mB3TtJH/KoOIYo5teplOmYiDq3TTb0T5STXJeRcI17Wahb4/aP+7Vp9NMo+akqRoH8TT6hZzhGB17uiagtMzORDmNz9S1ryJHjspEcA1OVFzfJzRHs5BcfI1xa6LyaNLqElUvaTdMwVNHAtyPumqP/ALj/AOyRr/Z7d1dC4gf11P0JKlwQNSLHxBxRToW76ohzhAa3aXOMCfCViuK4k+vVdUqGXv3gQABAAA5ABXO44BdTH82o8gOLXND5AcIIkHqCCD4oM4St+bJ8S4n5lPg4raMmVtuiitbH+DUp7Rwus7VtJxHUiB7mFerXB6VIyym1vjAn3Tl1SAmqV9CaKNa8NVn75WDxMn2ap3AOHDRc5znhxIAEAiOu6mDQdu0JWjTI1cEUW72U6FaNAAQOS7UqSEm+7A3geqbVLxs6EJqYuglxVKjK127kAU+qXNONTKZVb+mNhKjZEhjUrPPIeyb1Kr+bvZLXF8TsICaZCRJKBhoKw7/NNHjQ+acveMunkkCNPIJD7GroatdBTgv0aPNNTulAdVREEldSQKChCTLVauDuAKl/LhVZTptMHQuefIaD1lBBDBJvZqlpWaVg/wBlVlQ1e11d3WuQW+lNoDfeVbaNu1gDWNDQNg0BoHoF1BaKSM7k32KALhdCCCplIUARXVAOSCChBhcEunl7qLqVgySR0B9THzQQUyJUHjeyOvMcbSqspEE9pJaREAiJnVJ4sZr0Qdw2o6R/tH/kggsWWKZuxjStw5VuavdcwQMsuLpPPYBMG/Yc0Aur3TiSZIo0w3c9XkoIJkEuCM8pNSLLdXbbWmykxsNY1rGgcgIA+Sc2t9m+K6ghpNDH0HqXMKPusYLATCCCz0rIUrEcZdVr1GxALWGD1BcJ9o9k1D9OSCC2RSoyZHsHaxqnNgcxk+i6gtGNCJDutUy7c1G3YLtJgIIJ6FjOphTY1JJ801fhw5IIKPsgicLEboj8PAHVBBCyDSpHoEwua5PkgglsNCFJ5O6NV2K4gky7GroZc0d51QQVEE2oIIKF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encrypted-tbn0.gstatic.com/images?q=tbn:ANd9GcR3EZOlxNdbYLUAKsAwJ0gHR0jj3hExA1RuloTFBoVENQ-1vc1_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3733800" cy="2243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382635"/>
              </p:ext>
            </p:extLst>
          </p:nvPr>
        </p:nvGraphicFramePr>
        <p:xfrm>
          <a:off x="3886200" y="3886200"/>
          <a:ext cx="41148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305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Unbalanced Recruiting Efforts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592751"/>
              </p:ext>
            </p:extLst>
          </p:nvPr>
        </p:nvGraphicFramePr>
        <p:xfrm>
          <a:off x="152400" y="1600200"/>
          <a:ext cx="426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600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43015" y="25908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Unsystematic Approach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Candidate </a:t>
            </a:r>
            <a:r>
              <a:rPr lang="en-US" dirty="0" smtClean="0"/>
              <a:t>Driven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Unstructured Information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Impersonal Approach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5029200" y="1649651"/>
            <a:ext cx="3886200" cy="639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Concerns</a:t>
            </a:r>
            <a:endParaRPr lang="en-US" sz="3200" b="1" dirty="0">
              <a:solidFill>
                <a:srgbClr val="FFC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1600200"/>
            <a:ext cx="0" cy="4449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6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Personal Information Session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622248"/>
              </p:ext>
            </p:extLst>
          </p:nvPr>
        </p:nvGraphicFramePr>
        <p:xfrm>
          <a:off x="152400" y="1600200"/>
          <a:ext cx="426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600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43015" y="2590800"/>
            <a:ext cx="3429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Structured Information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Personalized Approach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Admissions Driven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Clear Admissions Step 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5029200" y="1649651"/>
            <a:ext cx="3886200" cy="639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Advantages</a:t>
            </a:r>
            <a:endParaRPr lang="en-US" sz="3200" b="1" dirty="0">
              <a:solidFill>
                <a:srgbClr val="FFC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1600200"/>
            <a:ext cx="0" cy="4449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590800" y="2943480"/>
            <a:ext cx="1532783" cy="714120"/>
            <a:chOff x="2451761" y="2133602"/>
            <a:chExt cx="1532783" cy="714120"/>
          </a:xfrm>
        </p:grpSpPr>
        <p:sp>
          <p:nvSpPr>
            <p:cNvPr id="9" name="Rounded Rectangle 8"/>
            <p:cNvSpPr/>
            <p:nvPr/>
          </p:nvSpPr>
          <p:spPr>
            <a:xfrm>
              <a:off x="2451761" y="2133602"/>
              <a:ext cx="1532783" cy="714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486621" y="2168462"/>
              <a:ext cx="1463063" cy="644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/>
                  </a:solidFill>
                </a:rPr>
                <a:t>Information Session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219200"/>
          </a:xfrm>
        </p:spPr>
        <p:txBody>
          <a:bodyPr/>
          <a:lstStyle/>
          <a:p>
            <a:pPr algn="ctr"/>
            <a:r>
              <a:rPr lang="en-US" dirty="0" smtClean="0"/>
              <a:t>Personal Information Session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362200"/>
            <a:ext cx="379407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Discover Candidate Profile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Establish Value Proposition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Identify Obstacles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Build Commitment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Clarify Next Steps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27630" y="1737519"/>
            <a:ext cx="3886200" cy="639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Agenda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343400" y="1600200"/>
            <a:ext cx="0" cy="4449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hASEBEQEBIQFQ8UEBcUExUQERAUEBAQFRAWFxUQFRYXGyYeGBkkHBIUHy8sJCc1LC0sFR4xNTAqNSctLCkBCQoKDgwOGg8PGjEkHyQsLSovNDAvLCw0Li8vMCwsLC8uLCwvLCw0LCwsLCwsLCwsKiosLyksLCwsLCwsLCwpLP/AABEIAOEA4QMBIgACEQEDEQH/xAAcAAEAAgMBAQEAAAAAAAAAAAAABgcDBAUCAQj/xABFEAABAwIDBAcGAwUFCAMAAAABAAIDBBEFEiEGEzFBByIyUWFxgRQjQlKRoTOxwUNicuHwFVNj0dIkkqKjsrPC8RaCg//EABsBAQACAwEBAAAAAAAAAAAAAAAEBQECBgMH/8QANBEAAgEDAgMFBgQHAAAAAAAAAAECAwQREiEFMUETUWGR0SIycaGx8BUzQoEGFCNSosHh/9oADAMBAAIRAxEAPwC8UREARFjlna0Xc5rR+8QPzQGRFiiq43dh7HfwuB/JZLoD6iIgCIiAIiIAiIgCIiAIiIAiIgCIiAIiIAiIgCIiAIiIAiL4UBX3Sr0hOomNpqZ7RVyNLnONiaaH+8sdMxOjb6aE62sqdOB4jWHeupqyc3vvJYZnk35h0mlvLwWzjOJ3xyonnIytxMh5PZEVPUiMA35COJv0X6Zba1xw5eSGeR+UqjB6indnkgnhI4vkpZYwPHeWAA9VNdi9pMSiiMrTV1NNx/2OphqZYi06sdBNmdlPc2xFtCLq+S0HQ8PFRjHejfD6k7wxGGo+GekduJ2m2hDm6E+YKDJq7NdI0FVdrXske24e1jXR1MZHaz0zzm0OnULvJSymq2SNzMcHC9tDwI4g9x8Cqp2n2GrGjNUR/wBowNuWzwhtPjVNbg5jx1ZrW4EXJtotPCdpqmEGZk0ldRxnLJNEzJi1EGutkq4HfjMHAki/aILdEBdCLgbPbVRVMUcgfG5j+xLFfcyO+WxN4n/uu17iV30MBERAEREAREQBERAEREAREQBERAEREAREQBERAEREB+c+l3AXU2KSvt7upG/j7i6wbNH55hm//QKz+iPbIVdIIJD/ALTTtDTc6yw2syX07J8QDzC6vSFseMRo3RNyipjO8p3u0DZQOyT8rh1T535L8/YTiVRQVQlZmimikLXsd8D+D4njmw/5EcihnmfqlFw9k9rIa6ASx6PAG8jPajd+rTY2PO3eCB3EMHwqNbS7CxVLhUQvdTYgwe7qYAA/vyyt4Ss01a7ipMvLnjmgKWqaaop6lzQ2CjxJ4PVIJwXG2niLGwinvy468etcSbZTpSge8U9SHwS5926OoJMlPMP2T3ntsPJxsdQDxBPnbPaCKvjkoKeBk8Zu188oO4jeNLw5etI8HmLNHzclzcM6O4tHVJdM8Na3NMc7i1vAW4aeqqb3i1vabSeX3ImU7WUlmWyJ3Pt3hrHFhq4C8aFsbt44EcQQy9lib0hYfzmcB3uhnDfqWLn0+BQMFg3T6D6BbH9lw/IPqVQy/ipZ2p/M9f5amurOthu1VFUG0FTBI4cWtkbnHm3iupdQXEdk6WUWcxp/iAdY9+uv3WiyDEKPrUs5kiHGGoLpIiL6gPPvIz5EtHcp9r/EVvWema0mrtE/cfmWRdfVHtm9sYaomIh0VU0XdDIRmLfnjcNJGajUcL6gKQXXRxkpLVF7EKUXF4kfURFsahERAEREAREQBERAEREAREQBERAFXfSd0a+2A1lI0e3NZZzCQGVcY4MdfQSDWx58DpYixEQH552XxmWicZohOaOJ1qiMtvW4RKe3nYbGSncRrpY5dcr23N34JtHFUMY4OYc4vG5hvFMLcY3d/G7T1hY6W1PL2p2GbUSNrKV/s+IsBDZWi7Jmc4KhnxsP1CreMTU9Q6KJkdHWudeTD6gkYXiJaR76im0EchuLAEEGw5FDJeRKrfafHXV0r6SFxFCxxbM9psaqQHrRAjhE06Ot2jccAb6sm3U1RBJQxZoMQcAx0FY7dVkTCfeGne4BtQcodl1DuZzc/GGRsjaImjKWAAsc0tewAaBzTqPUKl4xd1KFLFNbvr3E6zpxb1S59Edegp2RtDWgAAW0FtO4dwXUieoVi+2LIHOjjZvZGi79cscXcHO163gPsuVR9Kbw4b2JuTvZnFvU3XEvhtxWWtIny3LQBX265+HYmyaNssZuxwuFuCQKnnTcXhmjRkuvDnLyZVhklWFEJHIxvBmyWewlkzHZ2PYbPjf87TyP2IuCu/sbtU6oDoKizayIAvsLMmjOgnZ4X0I+E+BBPNkkXAxUvikjq4B76F2YDhvG268J8HtuPPKeS6vg3EZ0JKnN+y/kYq0lVjjr0LXBX1auG4gyeGKeM3jkY17T+64XH5raXfFK1gIiIAiIgCIiAIiIAiIgCIiAIiIAiIgCjPSGyk9gl9rhZMy2WNjuLpnaMyuGrTc8RqACpKVV/SliOeqgpgerE3euH+K+7WnzDQ7/AH1HuavZU3I9qFPtKiiQiB9Q+Lc1EbK+micGtbM4x1cRDWkmnqB1gAdLO49626bGzdsUNU2XLYCjxv3FZENRlp6xtgSTYDrcvrkwR3Uv3vefq8/yXSqaSKZmSVjHtPJ7QbeIvwKovxaUJOFWOpFlUsk94PBH67F46YBj6SphkzGQx1QbJE9zjq9lQ09e3iDy1WtWYzhkzOtHWsl+eKoge2/i17QLf1dMM2eoI3+z1b6mncCbSwlrmSt+GTK9rvIgcwtzFNlcJjbdmJTTu+GOKmY6Vx7i4gNb5uVpSVtLNSKI0+3jiOcnV6KKxxhqYibtjkY5vcA8G4Hq2/qpyJ1D9iMO9npiD25XZ3eFhZreGttVId8uD4koVLmcocsk+MXj2jeMyxPmWqZljdMoKpm2DNJKtKodcEJJMtaSVSIQwbpEm6M6v3M9Of2MxLNdRHL1x6B2ceimirfo6dauqB81OL+OSU2/7hVkL6NY1HOhFvuKW6jpqvAREU0jBERAEREAREQBERAEREAREQBERAfCqP2rqc+J1R7n5R/9Whn6FXgVQu0zS3E6tp5yOd6F5/zVXxL8tIsOH/mP4GLC5LNI7nO/6iurHKuFG/K/wcfz/mF0GSrma0MvJc4OhNDHI3LKxr28bPANj3i/ArzS4PTMN2xtv43dbyBKwsmWdsyjtzSwm8GjidJsy979c4Tr02ZR+yyzDRvGdeHTLTMy8GZbdlExhmy+Za8kqwunWGefqk939WXtCinyNuRJ+jXWsnd3Q29TIP8ASrKuq02JgEcBlkIaZHixJtw4D6kqVtqXjg931v8AmrCjx6naf0ZwbS6oq7ii6k3JMkKLBSSOLAXcT+XJZ119OanFSXXcrmsBERbmAiIgCIiAIiIAiIgCIiAIiID4VS3SpRGHEWTfBM21/wB62g+rSrqUP6TdmTV0bsn40fWYfEf+h6XUO8hqp57iTa1NFRMqV7Mwtz5ea9U1Vca9oaEdxWlQVeZtzo4HK4Hi140IIWzPA53vIvxAOs3+8b4fvLnXDD0yOhf9xvNmWZsy5FNWtcNOI0IPFp7iFstmUeVJp4ZtjJ0hMvZqFzRMvTp1qqeEzRx3N9sq+mZc8Tr46pXrSprBpNbm5LJzWCjhdPO2FnAEF55Ady1BPJK8QQDNK7j8sbeb3HkFNcCwplNHlBu86vdzc7mV5XU1brP6ny9TVy2wdV1JDLDuT1o2mwLTYtcOYI4Fc5stVSaaz0/l71g8Rz8x9Fry0T2uMtM/I+5JYb7t/wDp/JbFJjwcd3MN1N3O7DvEFVMoNZx7UebXVffgRsd5JcF2sZI0Frs7f+Nv+aklPVteLsII+48xyVZV2FNLt5GTFNxzN7Lv4hwPmvVHtHJC4NqLsfwErNY3+f8ANXVjxWpSWH7cf8l6kapbJ7otFFwMO2nY4AS2F+D2m8bv9K7rXgi44eHBdXb3VK4jqpvJAnCUHhnpERSTQIiIAiIgCIiAIiIAiIgC8vFxZekWGClekvYqSlldX0zC6F348bRcj/FaPDn4a96i9JWBwDmG44ghfo6WEOBa4Ag8QVVW2HRI8PdU4aQ1xN3wO0ieeZb8rvt5KmubXHw+ng/Dx8+8t7W8wtMyHVFLFMcznGKflKwXDvCRnxeY1WrNS1cQzPi3sf8Ae0p3jPVujm+oWKarfC/d1UckEvdIDlPeWv4OC36WvIOaN5B72O/UKA9cFhrK++TLJJPeDOYzG4T8YB7nXaR9VndiUfzt+oXadi7ni0rYpR/jQxv/ADCxGtgb1vZqJpva4p4wVqpQf6X5r0MOU13HIixRjjljzyP+WJrnH7LfGEzO1qHezx/KHB9S7yaNG+p9Fuw4vPL1IGuPK0bMjR/ugXXdwvZxkYM9bm6rS7LY201N151bmNFcsPzZ4TqS6s+7O7KNlicInSU0Y60bo3e+ll5Syk9to10Ohv4BfaKvku+GewqIXZJAOy7S7ZG/uuBBH05KVUNfEWtkja7LbSw0t3HVYdoNlaWtLJWGWGra0DeQAEujvfI9rtHN42vw/PSg6PEYdi1pqLPPr+5B7aUJ5lyIy7GYmvLHva11swD+rmbzc0nQ8OSyVTc+Vs0MgY9pdG6RuXMAQCWgnOCLjUgXvpdWPDTwBkQ3ItEfd52NLmG1szSeBsTqO8rmbVbNz1U9O6N0bI2skbI52YvGZ0ZbkaNCeq7iRbTipk+CKMXKDzLbHQxG8zLDWxBI6iaHQXlh+V34jfI81uRTxztO7IcLdZjgM47xbmsu1WGxUkkbGF34GZ75HXc45z1nchz4ABR9xa852EtfftN0NwbWPfqFUV7V05uMua6omU/bjqibrGyQkmA3bziebtPkTw9V28D2rLTlYcrh2oZTof4Dy/riuBHi9+rUjXgJWDj/ABD+vNK6juA42cz4ZGHh68WnzWsJTpyUs4fevvcShGWzLTwraCKbq6sl5xv0d6d4XUuqVhxV7LNlvJGOD26Sx+Nwpfg22b2tGY7+D52230Y/eb8Q8fBdDa8V5Rr7eK5f8K+raNe6Ty6LVw/EopmB8T2vae7iPAjiD5rZur2MlJZRCaa2Z9REWTAREQBERAEREAREQBfLL6iA0cRwaCdpZNEx7TxD2gg+hUSrehvDHkuZG6Mn+6e9g+gNvsp2ijytqct8Y+G30PSNWceTK0PQnTC9ppz3AyvsTyBso5gGB0jmFzoA2Vk74Xtle6QRyRvLXC7uOo42V2lVdhpb7ViUbgM7cQe4g27MjGOa71CpeLUuwt9cG+a6smUK06jxJnRjpWsik3LmNlMZDSMoDTy+6wYNiAnjjzuzuuWPabXB4G/3+i36cxkdXKQdNLEGx4aeK5TgKWtDwAIajQ2GjZRx8r6H0cuOhLXqi/e5r0JLia+BzvhdLSE9UHMy/Exk6WP29CpzQ0wzs3TiLxA5jrp3WUW2no7NZUxgZ4TdwA7UR7Q9ND6FSjZutY9rS23Wbdtrad7VecHuKX8wpyW8ts90l6kWvB6djswxuAs52Y342ssqIu3IBzavZ+mlmjqJYmvmjblY51zlGYHhwJBFwbaclDYejmokqaiSolYyF1TM9ghu6V8ckzntu5wAYbOsRY+asRF41KFOp7yyesKs4e6ymdrcOipat8MQcI92x1nOc89Ztjq4k6lpK49HiDozeJ3VPFp1jcPDw+yt7EdiaWer9rnDnuEbWbtzvcHKXEOLfiPXPHTQaKMbfbD1Us3tVJke3dtY6DRjxlv1o3E5TxGhtw48lU3HDnJylHyLGldwajCfmReOSGbsERTfI49Rx/dPL8vJaUm8hk0zRyDXuBHf4jxC2Me2RqaSCOeoMYzyZAxhLnMOUuDi7QfCdB9Vp0uO9URzt3kXK/aZ4tPEKpqW06Tw1+xNi1JZXtI6+G7Q2eHB5gqPnZ+FJ4PbwKsXZrad8ztzOwNly5mvYbwzNFrlp5HXgqnnwrO0vpnbxnNn7Vvp8Xp9E2d2nkpZo35jug8ZweTL2fbxtdSLOtKlJaH7PVHhWt1Ui3Hf6l+IvDXXFxw/Re11RRhERAEREAREQBERAEREAREQBcv/AOOU3tL6vdj2h7Gse65s5rL5SW3y5he17XsAuoi1lFSWGZTxyInLsdFC6onjqHxRPkdO9hbG6GNxaN45txcAkFx14krhVFO6emLHkbw9ZhyluUgkxki5sbWB15lTvGMKZUxGF7pGsJaSYnZXdV4cBfmLgXB0I0USxmgjgkZHHNO6TtyZzEWtj1s09QG7iDbwafC/N8Zsljt6ajHG7fV9xNtqu+l5Zr4JiO9gGbtt6kgPeNLFa2z9QaeZ9NfRp3kN+bDy+xHotUybiqD/ANlP1XdwlHP1tf0K948xwDZ2fiQuvpzj+IfkfTxXLxjpniOyluvB9PnsTXHKwWbTTh7WvHAi/wDJZlGdlcVDrMv1XjOzz+Jv6qTL6DY3KuaKn16/HqVFSGiWAiIpp5hERARfpE2enrKRsdPuzKyZsgEji1rgGuaW5gDY9e/oq/2g2C9ioRPNLmqXSsYGx6QsuCXDUXebNOug8FdC4m12yzK+AQPkkjyyCRr48tw8Nc3UEEOFnnRRq1CNTLxvglULiVPEc7ZyUPBUOY4OYSCOYXW9uhqNKgZJjoJYxq4nQBzfi5eKn9L0N0TfxJquXwMjIx/y2tP3UgwnYbD6ZzXw00e8abtfIXSytPeHyEuHoVWfhjk8yeH4E6pfU+cE8m/gdO+OmgjkN3shY1x73BgBW+lkV3FYWCoby8hERZMBERAEREAREQBERAEREAREQHwqC7YYNBAZKj2ioZPUygMZmhMbpt0BcCRjiGhseYgH4dFO1gqqOOQZZGMe297Pa1wv32IXjXoxqwcWvPc3hNwllFYVsO8iLCdbXae5w4O/rvXqgrN5CHO7bepID3jTX6fZdPa+jpIXxxQQxRyk72R0TchbGLhrTlI7Tu/SzHeCjkMwjnufwpuq/wAH8nfYfRcPdWioSdLVlrf1X+y4hPXHXg28EqXQyOhB1Yd7D5cSz7EeitChrBLG2RvBwv5HmPQqo8TDmESD8SJ19ObfiH6+immx2LjNur+7lG8i8HfGz9VY8JuOzq6Xyn9V6ke6pZWV0JiiIutKwIiIAiIgCIiAIiIAiIgCIiAIiIAiIgCIiAIiIAiIgCIiAjeJ7D08s0lQ6SpD5CC4MkGXqsDQGhzTYWHAcye9VnI+ORr926Qxl53e9tvGZXWGazRZwLdRbS5HJXeVAto9gomGpq2VBia4mZ7HRtfG1+UZsli0jMRfidXHvVVf2faR1U0k85+2TbWuovE3sRhtRvIWyHtt93IPEcHfp9F5waqc0mJhs9jt7AfEcWfp9FpYbU5ZLSaMlbkfbg11tHDyP5LHVOdFJf8AaRu5cxzt5ixXMKDTaXxX38i005TXcXZhOJNnhZMzg9t7fKebT4g3HotxQPYrGGtmMN/dVAMsPc2UD3kY/P0U8C7Gzr9vSU+vX4lHWp6JYCIilnkEREAREQBERAEREAREQBERAEREAREQBERAEREAREQBQ/pJwytnghZSR71u/BmjD4mOLA0ljgZHNaQ14abXvfKeSmC+POi0nFTi4s2hJxkpIoTE8MqYC1tTC+IuBLMz4HXykXPu3utxHFZqyXewMnHaZaOX/wAHfp9FoY9jc09VK6pa6OouQYngtdGxriGtaDxb4jQ3J5r3glY0SGOT8KVuR/hf4h4jj6LlbmkoybiuX06nRRy4Ko+fgdDZ6dz7QMdllbI2SA9zw4dXyPD6K8QqR2Mwp/8AasMTuMT3Pf3FrWkgjwJLPqrvCt+GU9MZS6NlXf4U0l8QiIrYrwiIgCIiAIiIAiIgCIiAIiIAiIgCIiAIiIAiIgCIiAIURAc/F8ApqpmSphjkbyzjrNPe1w1afEFQbE+hxl70lQ+MX7E7d60Dua64d9SVZKLznShP3kesKs6fusj+zmyzab3jyH1JjEbpA0tGQG4ABJty87DuUgCIlOnGnHTBYRpKTk8sIiL0NQ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data:image/jpeg;base64,/9j/4AAQSkZJRgABAQAAAQABAAD/2wCEAAkGBxQPEBQUEBQVFBQUFBcUFBQUFRQVFRUUFxQWFhUWFBQYHCghGBolHBQVITEiJikrLi4uGB8zODMsNygtLisBCgoKDg0OGhAQGywkHyQsLCwsLCwsLCwsLCwsLCwsLCwsLCwsLCwsLCwsLCwsLCwsLCwsLCwsLCwsLCwsLCwsLP/AABEIAMUBAAMBEQACEQEDEQH/xAAcAAABBQEBAQAAAAAAAAAAAAAAAQQFBgcDAgj/xABAEAABAwIEAwYDBgUDAgcAAAABAAIDBBEFEiExBhNBByJRYXGBMkKRFFJicqGxIzND0fCCweEkYzRTc4OSovH/xAAaAQACAwEBAAAAAAAAAAAAAAAAAQIDBAUG/8QAMxEAAgIBBAEDAgUDBAIDAAAAAAECAxEEEiExQRMiUTJhBYGRodEUI7FCUnHwM8GCkuH/2gAMAwEAAhEDEQA/ALnS068xGOToNkjHTK1VkHIcNplL0iO46CmT9ENx6+zKXoi3C/Zk1SG49fZ0/QDcehTpqgNwogU1QG49CBNacNx6ECl6Atx65KfoBuFEKfoBuPXKTVOA3CiJSVSDcLy0/TFuF5aPTDcLkRsFuDIjYG4XKnsFkUMRsDIZEbA3C5UbBZDKjYGQyp7AyLlRsDIZUbAyGVG0WQyo2hkMqWweTyWqLiPJ4cFTKJJMrtIxYay2TJSKNa4oqbHDY1aokcnQRqSihZFEaltFk9CNTUUPIuRS2hkXIntFkXIpbQyLkRtDIZE9oZDKntFkMqWB5FyowGQyJ4DIuRGBZFyowGQyo2hkMqNoZDKlgMi5UYFkMqeAyFksBkLIwGQsjAZFsjABZGACyMAFkYAQhGAPLgoNEsnJ6pkiSIGjC5lRdIlYgtkSljljVahHQNU0IXKmILKxALZMQoCkgFspIQWTALIALJgLZIAsgAsgAsmAWQAFJtJZYEbX43DB8bxfwBufoufd+J018Ll/Yvr01lnSHtLUNlY17DdrhcHyK10XRugpxKpRcXhnWyuwRCyMALZMAQAIAEACABAAkAiTA8OVbJI4vVMiaIOiXJq7LZEpEtkWVMdMViYjoFYiIKQhVNMBUwBSQCqaECkAqABMAQAIAEACABHXIGMcd9oFSa6WkpwGRtbkz2Odzj8Tmm+gF7D0XHuxdH1JS4T68fmdHTU4fKIjD8JkLc0ryL63cbkrkXaiCliK/Q7EKuC9cMcXsgjbAWvfl0a5tjp4G6u0uts06eVlMw6rQ+pPdBltm4hijhMsx5bQL98gH2F9St1P4yrONvPwcyWmkpbT1w/j0VdGZIb2Di2zhY6dbeBW7T62NrcXw0QtplX2O6vEGREBx7ztmjVx9AEajXVUrl5ZGFUp9HqCsa82B18Dv9FHT/iFVzwnhhOuUexwt5WCABAAgAQMQpAeHKuRJHF6okWIg6NcmrsskSsS1xKmOWKwR0CmmRBTQhVJMBVJACYCqaYgUkwFUkAJgCABMAQAIAQpSWU0BRq/hOds0s8PIfIQ5rBIDo12pv0vdebs/DrVxztzk6S1cHFJrD+TNMQ4HxsuJyh7W7DmRi/oLrZVXp1H6GvyHPWTb4keK7i99K+kZBEYpGECoE7C0CW4ba/3Rcm/ostf4dGTnKbz8Yf/AK+S+V0pRUX0z3iDjzzLUyCokLi4BpvG2+tmN6BUpuUdsFtXn5LYRjWvkmsKjrHfxWF0TNbBuhIHksz9ODwuX8kpvd9SJKg4gaCGQsfPUE3zfE4+p8FXKmTe5vCM7UfyLPg+ATGoZUzyEP1vG34QCLWJ6rTpapqyKivPZmtuhtcUXIL1hzhUwBAAgBEhiFIDw5QZJHCRZ5lkSEo1yayyRKRLXErHTFMie1JERVZkBU8iBSyAqaYApAKpJiBSyAKWQFTyAIyAKQAgCMxnHIaNmad4b4Ddx9GjUrFfrYV8LlltdMp9GVcTdplTK4tpAIWfeIDnn66NWCVk7eZv8kbo6WMe+SJouPcRbvLmH42MI/QKuUYrpv8AUn6EX4OdYyoxHO6ZoLXEFz8trDwHlos6nCl5i3k0pe3b4O1JV01C0hsbXO2u4aN/KPFVNW3PLZBuK6JPAMPrcQfma50MB7pfs4jqGhKSqrwsZkV2WY5bL3QYRSYblETP4rhYfNI8/wCeyVmdyy8v48GXdOxPwiZbXiBhfVPjiB2BcBYeBJ3Poupo5enmdr76RnlHPEEdMHxyCsDjTStkDTZ2XofMFdOrUwseFw/uQnXKH1IkbrQVioAEAIkMQpAeHquRJDaVUTLYkJRLkVk5EtCtcSpjlimmJnQKREFNAKpIQqYAnnAApZAVSAE0AqlkQKSYAnkBU8gIUpR3JoCvYnwdRzuc+Zhc47uMkmn/ANtAubLQ1w9zlg0Q1Ni4RmHFOG0LJAyhL5HA985s0Y8gd3H0NlgsltfD4OhRKcuZoatjghAdL3iPlGgWTdZN4iXykkRuIcQyVB5VPc30yN297LTDSxrW6wq3OXRYuFeDWkukxB3wAEa2jGl+8SqLtXu9tXX7hNOtfLH/ABP2kinp74fEXsDxEKhwyw5yNAwn4zob9BZX6bQyb2yeH393/BkklndN5IasxaZsznU9Q57iA2SeS3xW7zY2N0yg7WKrcYeU/sv5ZtrrbjhpDenwd9S/PM58zjoHSEkX9FCep2r2rBbGCRaMIpjRSZg7LYWIBs0+oG6ySulnKbyEq1YtuC3YHxS2UlstmfdcSMp9fArr6L8VeVC79Tn6n8PlWt0ejliHaNh8EzYXVDS9zgyzAXgOJsMzm6AXXXWp3ZcYtr5MLqaXJa7rQpJrJAjMSx+CnNpHjN9xvef/APEbepWW7XVV+clsKZz6R7o8ZhmIa14zEXyHR30VVH4jVa8df8jnROHaHj1sZWhvKs1nRbEhKJcmsnIloVqiVscsUyLPYUxCpiFU0xAmAqYAmAKSYCpgCYCqSYgUgBPOAKlxHx/TUhMbCZ5tskeoafxv2b6anyWS3VpL2l9enlMpOKY3UVneqncuHfksJa234ju/308lxbtTOx8PJ0qtPCtZKtiGNRxjLELdAfmI9lKvTSnzIcrPgY4fhs1e8ZrsYTa/U+g6q+dtenXHLFGtz5ZbGSUeCss8iWoOjYY+89zjtc/Ksarv1jz0v2JymocRJ/AuFKnE7TYrmihOrKJhIBG4MxGvt+y6Wm0Sj9H/ANvP5GC3U8YQ07c8ILqSkgp2sjjErjlAytGVlmgADwc9bJSr0808eCqqDtyY3gOIvoqlkjC2obG674iXZXtHxCxHh1AVltcLI4msE4qaeIyybHJjP2mNs8QEVM4ENc0jTQZmX8Qb9PFeV1FThY0o4eejr6ZRccbssrknFlLDzhndIWtJZZpfnl2bHm2HUkrRX+G3W4cuB3auNaxXyVqpmrawXe7kRHYDe3mVvhHSafiK3MocNRasyeEdcOwqOMjlM5z7i73C4v6n/ZRtvnNe57V8EoquH0rn5ZfpeIawQhs83LYBqW2D3DwzbrIrp42RbwV/09edzRUMS4qZFpTgl33ibuJ8VdVoZz5n0SckuEN+HaWvrayNzS6NwfmD33bbL3rW36W91fbPTUwaXLK5KT5l0fSDSS0X3IH7LpUybqi38HL8nCZVWvgsiQ1EuXWTkSsK0oqY6YrCJ7CkIVMQqaYApJgClkQqYAmAJoBVMATAiOIeJqbD2ZqmVrCR3WXvI/yYzc/soueM4JRg5PCMq4g4xq8ScWR3p6c/K0/xHj/uP6eg/Vc27U57N9WmUeWQz6yno2WbZz+p6DwWJV23Pk1b4xKrivEEs7rAkj10C6dOkhBZZTKbkP8AAOHXPa6eofyoGj+bILA/kB1coajUJNQrWX9iUIeWWChxSWqcKXCI3DSxmI75HVxO0bfNZlpMPfby/glO1Jd8GkcDdnEOHnnTfx6k6mR2oYeuS/X8R19F1a6ZTXv4XhHNtv3cR6L0tiWDOV3jZ1E6mczEHARnUAOIkuOseXvX9PFY9RbXwm8v7FtULG/aYziHE9LRRviwuiZE17Sx08w5krmnQ2LiSPc+yyuErnmcvyNUKdnLKIx7HnKS9gJ+RxyXNtSz26LX7ks8P/JPZFvPRJYDhj45QQxjxfXMCR/p8Csup1EJQw20XUw2PhF0bg5d353hrSbhpOg8g07+65PrJcQRoeZdnGs4qhpNKcd4bP0uCp16Oy3mRXKaIK1Xi02UaOdqC7ugjTbx3W3+xpY5fJH3SLVw7w7R0DS+vYXva8EyOIa1mXvDLrrdY7tXddLFfXwiUqmllP8AUu/CeP0uK1LzDG/+EP5mUhjtds2xKnRoZK1Kxfl/Jjsm4V4TLy5d9rCwYkNZljuLokNRLmVkpEtCtUSpjpimRPYTExrimIxUsL5p3hkbBdzj06AADUkmwAGpJU1yCWTO6/tDnnflpY+RGdpJWl0jhrYhvwsJ8Dm9tlTbeop45NlelzzIrs/FdaXf+Lfa5FxlaPLQNbb/APVT60sF39PWvB3g4yrAe7UnTcOEbhfruL/ql61i8jenrfgsFJx/UR250ccvjkuxwHrqD9B+9nDWS8lctEvDLLhPHVJPYF5hcekoyg+j/h/ULVDUxl3wZZ6eceSzNcCLjUHUELSn8FAqkmBnfH/H7Y2PpsPeZKs93NGA9sPjdx7ufy1t1sq52pcvhF9VDm+Sh8P4XFTSOnxh7nue06Pe50hJNtTe/iufdqXdJKtcfY2qrZH29kLxVxQx7i2nFo2aMGgcGEAWJHxa/uFdRosvc/JF2tLDIfA8GnxCZrR3WuOr3A5Wg9dNSr7rqtPH7koxlMsFdJQ4ackLftc7Tu63La4W1JG+t+6PcrJCN+p903tiWtxisJcjzhnhSux+QS1LjHTA6OIs233YI9vfb1WyFcIe2pc/P8szWXbe+zc+HOHYMPiEdMwNHzO3c8+L3dStNdKjy+WYZ2ObyyWV5AZ4rTSSxlsUvJcfnDQ4j2Kzaiuc44g8E65KLy1ky3iHs/q7ukMzJhu58jyx1vMu0H1XMlppw7R0Iaut8YwZ26ldI4tYM+trjVt720I+L2RuUFlvBo76JjDeEuWM0+WNpAJ8TroLKi3WuXERxhjsc1GPwUwIiYC4aAu/cKqGmssfJJziivT4hU17jkBO5J+UDY/55raqaaFmZXmU3wSsPBLYahoqn3ZlD3v0aGjrod7WIv7ql/iDnHFa5H6PGR1iHE0T3RU+FwvqZWAtadXAG/Rw3AFtrBRq0E3md72p/qRepUcqPP8AhFl4e7K5apzZsYlJ6imjNmN8nEfsPqunTRhYrW1fPlmK7U7vu/2NToKCOnjEcDGxsaLBrAAB7Ba4VRh1+pkcnJ8nV6GSQ0nWO8uiQ9EuZAlIloVqiVMcsUiJ0CkJmK9sGMumxKGjueVDGJnN+9K69ifyt283FTzipyXzgvoXvWSFfWNyWYCAGjU2389BvqVzVB55OmmVjGeIJ6aUtiyggNzvfHG92ctDrNMgNrAjYDquxptPDbmXZzb7p5aXQyHFMzjmlDH63JaxkbvfIAPqFOejrfXAq9ROK55LPhOORzgBpuQNWO389PD0XKv0s63l9G6u6MuiZDQQXeJ00NgNtDdZPJePcGxKeBwFPOYza/LIke0/iyBjgAdtbK6uVkVmLKLIVv6kdMfxesxOAxiqMQO7Yw2NsgsdHvHesbbA2N9VbHXzhL3rJX/SV+CGoqp2EYdOH07WzNmY2OcAFrmvDjYHUEjIdujlZKEdTJY8/wDcB9Dx4+CmRUtViUmxINzmdoLX6E7/APB8FscqNNEit9jwWNvC0VC2U1sjWFzY8maznnK5rpAxg1JJaW67A69VkessuaVUfnJdGuEU22RlRj8s/wD09CxzGPOWzBeaUno4t2H4R7kq2GlhD32PL/YcrG+FwjS+AeyYMDZsRALt204NwP8A1SNz+Eaeqv2ysfwjFbqPETW44w0ANAAAsABYAeAC1RiorC4Mb57Pd1LIHGrq2QsL5XtjY0Xc97g1oHiXHQJOSQJZ6M/xztRYCWYdEah+3McHNiHm0DvP/QeazW6uMTVXpZS5ZWcRo6msaJMTnLWbtj+Fvj3YR183XK5FuulJ4ibq6YR6RF1fFEFGMtM0E/ecBc6b+SrhpLLXmRa5qJT6/HZqp2979L/uV0q9LXUsspdjkP6Dhd5d/FudLltiC021zXta2/08VXbq0ltgThVnlkjUcXw0wDKVgllF2gRttHd2X1ue6NlRDQWW+6x4X3CWphDiHLJnA+zivxZzZcTkMEG4hGjyN7ZT8Pq658l0KKow4pj/APJmG29y+p/kujX+HeGqbDo8lLE1g6u3e7zc7crVChReXy/lmaVkpdkwriB5KQHJ6rZNDOdYry6JE0S5sCUiWhWlFTHLFNCOikRMB7bqZ1NisVT8ksYb7sNnD6OCnp8ThZV5zn9S+PG2f5ETHK2QAtA9QengsUouDaZvTysmo9nsdJV0xhnggkljvmEkbHl7HHR3eBvqbH28Vfp58cdmPVRknnwN+LOx2lqQX0R+yS+Dbuhd5GP5P9P0K2Rvf+ozKWOjE+IuGqjDZSyrjdE6945Waxvsd2PGm2ttCNLgLTGW5ccokmvHDH+GcSOhcGVBuLECZgvmH4m/MLHff1WG7Qxmt0P0Ndd7i9syZqOL4YScssjnHRxjGpaQA4CV1iAbC4Gh6qiGjvl3hE53VIhqnjlwu2GJgZfTO1rnEXvqbXB9CtEfw6H+plL1TbyWPhnFvtMH/Uxsma2S7o3NAi1bazbkkSAF3e0tcDXVY9TUtPJKttZNFbdsW2RPFvFVQ+UsiDaaJp7kcRuAL5hd3mdSLDXotOm0tWNz9zfyRzJLAw4fwKpxipDGvD3nVz5JPhbe5Jubnc6ALTujWsRRFtJZZ9B8EcCU+FMuwcyYjvzOAzejB8jfIe90KDbzLv4+DHZc5/8ABa1cUjLFcXhpGZ6mRkTfFxtc+DRu4+QuhyS7HGLk8IoeJdpzpjkwyB0jjoJZA4Nv4tiHed7lvostusjDg1Q0r7nwVrEsIqKoiXFajug3DHkBo/JE3QadbX81y7dfKTxFG6uqEfpGVdxXS0DctG0Od/5jtx7dPBQq0l1zzMblgpGIY9UVslrue4nRvtsF1atJXUit2N9HfCMAdMQXkkWuRrYXaCCXbaX97KF2qjDiJONbfY4mxOlpO7YSvBLuXHozMdLPf1GnS6rVN13L4Xy/4IytrhwuWSOC8L4ljzruvDTX1cbtZbbTrIfr7LRVXVU8VR3S+TNbZKX/AJHhfCNl4N7PKTCwDGzmTW1mkALr/gHyj0+q0xpcubHl/HgzStbWFwi32WgpBAwSA8lIDk9VyJIZTlYLy6JE0S50CciWhWmJWx0xWEWdApESsdoPCrMUpHRu0e27o3dWutofP0VM3KuSth47Xyi2qS5jLpnztQTSUEzoKkFjmm3+Hq0+K12wjqIKys01ydb2zLrQVDontnpnlrmkkglt2gXvcX7zbeXVcxbovBqkoyWH5NKw3tCpTTulqXiF0Yu8EOIPnGALu9N/bVbKZqb2+TnW0ShyuUZ5xp2omvhfFS08TaZ3ddPWhpzH/tRa94aH5iN7BdCFW3vv7FG1sztnClSKd1TLE6OFrbh8rmQZ7WsIhKQXkjWzQb201V2VnAZS8kBKRfT+/wCqkJs9PkB+FtvcnpqjDDcP6FtUbMiE1hdwa3OGjqT4D1VU3UuZYLIOz/TkfVuBTQw82QtZuXNLrOB1sLHRxNr6eKphqa7J7I8/4L3CcIbmRVNVua5rmEse03DmktcD4gjYq+UfDFCzKPprgjjNsmExVNfI2NwzMe92nMLXFoc0fM4gbAb3WeM1mUM9FNlT3e1FexntOnqXcvC4S0E258rbuPnHF09XX/KFXdqYQ8l9el8zGlJwYXn7TisxLjuZHEvI3tY7Dy6LkW62djxE0x2riCyxMU48paBhZQxNDh87gCb9fVSq007GRcOfe/0MzxbiWesfqXOJ8L638l06tHCtZY9/hI40HD75XNz3Adc262A8duoU7NTGK4Gq23ySVVXU1GzIAHPFxaM3P/uSD9h94+iohXdc89L7hO2uvvlnGio6/GpBHBGRGLDKwFsbW9Mzj/ufRaIV1U9LdIzzsnYsyeF+5rvBPY/T0dpKu08u+X+k0+h+L308lb6c7ObOvgz+qo8Q/U01jA0ANAAGgA0AHkFfGKisIpfPZ6UsgCYAgASA8lIDk9VyJIZVCwXl8SJotlzayciWhWqJUx0xTIMYYrj1PSD+PK1n4b3cfRo1UXYkTjVOfSKpX9qEDdIInyebiI2/7n9FF3P4NEdG/wDUzN+JMYhxGZ4rIRG0i7JIjd8R1JOo7zTfUeWiK4zr99Pb7Xh/wa1CO3ZP9Suup5qEB2lRSnVkzNW+PS5Yeha5av7eo4+mXlMo91f3j8lowTEYqxwD8neABdm5Z1F7OaND+nqubdTOnlGqE1JAeGnwOdU0ZjjIPdmDI5QxtyO611wx2vTx81ZX+INNRsy/2KLNNGXXZU+I6KeWZ75TJLb+vUS81xvY6Blwz8vS9l1K9VCSXPPwjN/TNPGPzZW3xD1/zwWrcyPopdnKQO9v86KSaKJ1yRM4HxTNTAMceZENmO3b5xv3b002Nln1Gjhbz0ydOplXx4LnW4bTVcbZapz442i/NFwQ02te4IGthZcii26mxwhz9joW1wshmXBRaXDhLU8qB12FxDJJBlGX7zwL2C7M7Nte6awzHCHOEalhmEsqJW0clslFTxZ5CB/De8kuaT53F/MLz9tkox9Zdzb/AERvTjFYJHE+MqTDG5KGMPkA1kfsNLd2++3olTpbLnukVSy17nx8Gc4zxXUVz+85znOOgG1+gA911KtHCvlj3eIi4JwvLVl4dcFt9Px3Ayn9foi/WQpxglGpy7HOOCloXNZmDpGfG2I31t3gXX016dNd+savWv5xhfcVlldfZFx1lXiLuTTRlrXk2ZECXOFx8T9yBYeS0Rppp5ly/wDvgzytssXHCNN4K7FWtyyYibnfksP6PeP2H1VmbLO+EUOcIfTy/lmv4fh8dPGI4GNjYNmtAA/5Pmra4Rh0USk5PLHSsECABAAmAIAEAeXKLA5PVciaGNQufey6JFUS58CciWhWlNJZZUzOeNePnB7oKM5Q3uvlG5PUM8PVV5c+X0bKtOlzLszmoqd3yOJJ3JN3E/uSpxg5cI05SGklefDKCNLi5/4V0aF55ISsGkhMurtRbr1HTRWpbOivO7sWIZQQBlB3GwPqBuiTbeWPpYQsLAzvN0IOhbofqEpSb4YkkuiVpuJJ4iMrg4BwcQ4CziPvW306ndZ5aWuXfBYpyRN0XFMUoaypj5fe1fHYCxuCXNsbnXwWaWjlHLg8k1ZwS7+G6Wqty2MkYdecWlg8mF7RbN5myojqNRX5aB7WsyI+s7OoXRyGBpzNY6wbKHDPbugm56q+r8Ut3pS6yRlXDbwZng0scUzJJmNkaL3jG5Nja4OgsbLvXRlODjB4fyc+pLcpNEnPX1GKSiJuVkdwcoNmNA+eRx3sCdfos8KqtLHd2/nyXycrZY8F6xeekwqnigoI+dUyFtnOYTJNJs2TKdWsBJyt0ubepyPOqn8RXb/9Is/8XMu30l4+7FxDDXYXhc0chLqyqczmuBu4zOOfli2+RneJ8XKlv1tUvEILoVedufJnQw2SV/fOtzt5ePgum7oQXAo1uXDJSWnhoxeVwudCxhu5wt+nXfr0WdTtuftX5stk4VrMhlU4/UVF46VpijcfhZcvd4B8m59BZXw01VXum8v7/wAGad1lnEOF/wB7LrwV2OS1GWStvFGdcpH8Rw8mn4fU/RSds58R4XyVf26/uzbcA4ep6CPJTRhg6u3e78ztz+ylGCXPkonZKXZLBWkATAEwBMBUwBAAgAQB5ckBxeq5E0MKhc68uiRlEsFZORJPYXMcBoSCAfAkK2xNweCEXiSbPnnE4HUz5GzDK6MnNfy/up14njadNywskDHNnOd+/QdAPALdKKitqM+d3Y4OpFxe+wHUnwCrXCHtyTE9RQ0EJFQ19TWOH8hrjHDBcacx41c4aGw06easqrlas+Pkptu2PCKhJjjj8jAb62BAIttZaFpYryyn+pfwOKbEWv02Pgqp0OPJfC1SJGN/is0kXI6Fl/AKOcD7JWn59Ixssc3Kz6hrJssjhrYljTe2nVQU05Ywx7ExMU46quTJG+qJztsRkiL9fB+W7T53ur69PvllxRVY4R+zKPh1BJUPDImue49Br9fBb7bYVrdJ4M1VUpvgs1JI2iPKgb9orHHKGt70bHe38x36BYJRlqPfP2wXny/4NO9Ve2HMjRuD8CZhofV1jxNXuGZz3d5lLcbX2dJraw9BYanJdr442Ur7L+WKuic3mfT7+/2X2IPG8YjmP2iWXlsDZGxtOrrlwudPie7UnwsL6KFVE8bEs5eWa5ShFc8FJquI3aspW5bknmEAvN/AfL67+i6cNIl7rX+Xgxy1EpcVomODezSqxJwkfeOIm5lffX8vVx9NPNWSv/01opcIw5sfPwbvwpwLS4a0ctmeQf1XgF1/wjZvtr5lRjVzulyyuy+UlhcIs6tKAQME8gKmmIE8gCYApAKgATAEAeSkwOEirl0TQxqFzry6JF0OywQJyJaFaEVMzDt9YxtLA4MHMfMGl9tcgaTYnqL2VulivX4+C2Ensa/4Mkpn2N9va61TReiUwaTLUMc12VzLuB8C1pIss9v0YJFVq43OeXON3PJc7xuTfXzXUg0o4XgxSqk3lnF1OVJSIuh44OR0UinlMfUeIlujtR+oVFlKlyjRXfjhkoMbDA5rbnMADYC+huLEjT2Wdadvs0evFdDmXD6qaAVIyxxOdyx3xnJH4d9LeW4UVOiufpvljStnyuBkzDIohmqpLXBc1jO891jaxPy9d1a7ZzeKl+bIuuuvmx5Z2HEUpAho2inYdCWX5jrixzP326BQ/pYRfqWvc/v1+gvXnZ7K1hFiwMxYVGXyHI5wsSLGpePuxj+m0+O6xXepq57Y9fsv5NMFXp45kV3iLi2atORv8KFvwxMJ+r3bud5rdptDXQs9v5MlmpsteF0JwzwfVYk/LTRucAbGQ6Rt9XnT2Gvkr53Rjx5F6WFmbN24K7Kqeia11Taebc3FowfJp+L3+iyyjKx5l18EXfhYhwaG1thYaAbBWxXwZz0p5AEACABAAgAQAqmhAmAJ5AE8gCQHlyQHGRVyJoYVC597LokXQ7LBAnIl4VoiUsz7t2w90uHNe0X5UgefQixU6JqGpjnymi6pZhJLvv8AQwuGpJDfDwXSlDBbCWUOYKrI8H/LFVyhujgmeIK99LI4NEb2uN8ssbJGkdLZhcexVuyNkU3wylTcJMneIKyndSROip4hM5x5mWMtaBbTLld4/usemjZ6slOTx4L7mtmYrkpvIc8/Db9P3XT3RSMDrnLwdIKK5Gd7WC9iTrb2CjKz4WRxo+WkOHOhiPcLpCNjbKPooJWTXPBZuqr+nk9x8+ZpcO5GN3XygX09T7JP0q3h8slm61ccI5T0sMZ/m8zxLQQL+V9/VSjOyS+nAnVVDmUsnoYty9IGiM/f3f7Hol6G763n7EJanCxBYOVBSyVUwHeeXEZnE39ySpW2QphnohVXK2azybtwb2Q0YiZLVOdUPIBLblkYPhYau9zr4LDXqXfHcnhFtk3W9qRqVFRshYGRMaxjRZrWgNaB5AK2MUjM25PLO6kIEACMgClkARkBUwBMAQAJpgKnkATyIEZAEAeXIA4yKEuiaI+pXNvLokZQ7LFEnIXG+IoKCPPO+xPwsGr3eg/3VybbxEUKpTMxxntIfVv5bo2spnaOb8TyD1Lv7KVmmk45zyujbVXCt57MxxajNLMQNY3G7HDax8/FdSmfrV89rszWR9Kf2Eis6x3RLjgmnk9VFPnFuo2/siE9rIzhuQwMMjfL3Cv3QZQlae2UT3fE4AeJN/2SdkV0iXpWy7Y5qcOhjIvPm2vlY7TxGqhG+yWfZ+rJS00I/VIa1PJa88ovc3oXAA+6sj6jj7lhlb9KD9vI3lmLvG3QXU1FIrnY5ddHIDVSKsc4LNg3DrJLOe/MPBv91zdRrZQ4ijfVpYvll3wrCWxsJhaA0C7j4epXFvvlN+9nRhWor2mkdnuKF14nG4Au2/l0U9FPZZt8Mxa2Ca3IvC7ZzQRkARkACFgATAEACeQBNMBU8gCYAgATAEIATyB5clkDjIoy6JIj6grnXl0SuV+KNpKd8rvlboPE9AsEctpIvUd0sGI4viclXK6WVxc530A6ADoF04QUFhGlccIYuUxDiGrDm8mZueM7OG8Z8fRRcGn6kHh/5H9S2yXBE12HSUpBPejPwuGxWuu6Fyx5Msq5Vc+DrTzhw0Vc4NE4yT6HbYwbbe+qpyyw7CToQPZRx5ySyNp8IMouLX9VbHU7XhkJVKaImTCXg2sPqtS1EWZpaZ+Dm/DngdFJXRZX/TSwNCw3tbVW5XZQ4yzjBe+AsNdqZiWtOwtr6gLh/id0eFHs6mjg0vcWqqu05I81tra6+Gi5UMNZZtfDwi5cI0Dqepha8EOcx0pB3DSLNv66qyrPqxf3MuolF1ywaIu+zkIEhgmAIAVPIAgQJgCABSAEZAVSyAIAEACAPJTGcJFCb4JIj6hc68tiUTjikdLQPy6ltnW8gsdUsTTNdb9zRjy6ZaFkDwSGAYkaSoZKGhwabOadnNOjh9FXbX6kdodF/qOEqfEIzNhj25XayUrzo09Q37h/RYlbOt+7tefP/wCkfUx7bOvnwZ9jXBUkDnZQY3DXlu3P5T1W6n8RjLEZilpk/dWyDjmfH/Na4eoIWuUIz+lla3L6kSFNVhwWadbiTTHkbwQqWmSzg6R07XqLm4jwOI8MjO6rd8hqJIRYMxgD8g8ibXVEtVN8ZJqtdlmwXAJagAxMN825FmW8cxVEYzsltisscrIVrMmWHEBT4WOZUOFRVWvHE21mnoSOgv8AMfZa46OFUf7jy/hdL/kzepZe8R4j8j7gKOWd0lVUG75LNFtAANmtHQBGlW+7PhFeqxCCrRdF1TnggYIAEsgCYAmIVMAQAJgCABMAUkAqYAgDw5AI4SKqRNEfUrDeWxIqkYHNs4XBFiFh25LZNp5RQeLOztwJlpBmB1MfUflVsNQ6+J9fJprtjPvhmfT07mOLXtLSNwRYrbGSksxeS1po8EJ5EOMPr5aZ4fA90bh1abfUdQlKMZLEhFvi7SnSMyV1O2cffZ3X+ttr+4WaeiUuYsjGKi8x4IPEOJaTMQ1r3RuOrZG95o8nJw0V/hl3rwXZCSNp5HE07uXfYFa07oL+4slfsk/aXOLCHOhYGsheGx2uHWc52+Y6brkS1MVNttrk1qrMSvVGEVsNiYwQTYardHUaafkzyomh/TYTXEX5Dfd3/Cpnfpf9z/Qkqp+SXfFiMUbLU8VwdDfMd+o00VClpHL6mT2yfCZIy1mJyOAqatlKzLcNiyx38i7f9VOOpqgmqotlS00e3g74NRMnYIIGiea5Es+pYwX3c8/EfJZ3Cyc9z4z0iyc1Wst8GpYTQtp4Wxt2aLX6k9SV1tPV6UMeTi22Oybkx2r8lWBboyMEZALp5ALp5FgLoyAXTALoAW6lkAunkAugBbp5AS6MiwCMgeXFA0cJCoyJIj6krBeXwImgfoFjXZOSJaJys77KRji/DlPWD+NGCfvDR31VfpNPMHgur1E4cdlCxjsucCTTSBw+6/Q/VTWosh9az/waY6iuXfBUMQ4ZqYCeZC+w6gXH1Cujqa5ef1Lks9YIeSG24I9dFepCcRvLTB24urI2NEXFDN+FDpcK9aj5KXSvARRTx/y5HD0JCJSql9UQ22LqQ6OI1tgDK42Nxc3Vfo6XP0kt9+MZJGl4kxEaMf8ApdZ56PR9tFinf9idoKTGqy2V72g9bZR9SFna0MOo5ZKUpr6mkW3COywyPEmJzumcPkBNvQlTjObWK47F+5ns1MV9PJpOHUMdNGI4GNYwbNaAAra4KHPn5ZinOU3mQ6zqzJDAB6eQwGdGQwGdPIYFzoyGAzp5AOYgAzp5FgXOmmgDOjIBnTyAZk8gLmRkAzJ5AM6Mhg8l6MgcJXKMmSRH1Llhu5LoogKCfRZS2aJeKdSyUtDls6e4WD2J09yFgHSg76qDUZdoayuhjVYVTy/HEw+wUfRh4yi2N9i8kTPwVRP/AKVvQkJ7ZLqbLFqp+Roez6jPRw/1FPNn+79iX9U/g9N7P6Mbhx/1FH9z/d+wnqZfCHkHBdE3+iD+Ykp7JPubIvVT8f4Jakwynh/lxMb6NCPRh55IO6x+R+2YDZXR2x6KWm+xeep7xbReenvDaHPT3htDnI3htF5yN4YDnJ7w2hzkbw2i85NTDaHORvFtF5ye9BtDnI3oNonPRvQbRecn6iHtF5yfqC2hzkbw2hzkeoG0Ocn6gbTy6ZHqD2nGSZRcySiMamVZbZFkYlQo5iqmaZRRKQ1JUCpxQ4bVFLJHB0FSUZDCPQqSjIYQfaSjIsIX7QUZYYQvPKNzDCFE5RuYYR655T3MMC88o3MWBecU9zDAc4o3MMCiYo3MMC84p7mGBRMUbmGA5xT3sMC80pb2GA5xRvYYF5pRvYYE5xRvYYDnFPewwg5xRvYYFExRvYYPXNKN7DAvNKe9iwHNKe9jwHNKW9iwHNKe9hgQylG9jwcnylG9jSGc0hVcmWRR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data:image/jpeg;base64,/9j/4AAQSkZJRgABAQAAAQABAAD/2wCEAAkGBxQPEBQUEBQVFBQUFBcUFBQUFRQVFRUUFxQWFhUWFBQYHCghGBolHBQVITEiJikrLi4uGB8zODMsNygtLisBCgoKDg0OGhAQGywkHyQsLCwsLCwsLCwsLCwsLCwsLCwsLCwsLCwsLCwsLCwsLCwsLCwsLCwsLCwsLCwsLCwsLP/AABEIAMUBAAMBEQACEQEDEQH/xAAcAAABBQEBAQAAAAAAAAAAAAAAAQQFBgcDAgj/xABAEAABAwIEAwYDBgUDAgcAAAABAAIDBBEFEiExBhNBByJRYXGBMkKRFFJicqGxIzND0fCCweEkYzRTc4OSovH/xAAaAQACAwEBAAAAAAAAAAAAAAAAAQIDBAUG/8QAMxEAAgIBBAEDAgUDBAIDAAAAAAECAxEEEiExQRMiUTJhBYGRodEUI7FCUnHwM8GCkuH/2gAMAwEAAhEDEQA/ALnS068xGOToNkjHTK1VkHIcNplL0iO46CmT9ENx6+zKXoi3C/Zk1SG49fZ0/QDcehTpqgNwogU1QG49CBNacNx6ECl6Atx65KfoBuFEKfoBuPXKTVOA3CiJSVSDcLy0/TFuF5aPTDcLkRsFuDIjYG4XKnsFkUMRsDIZEbA3C5UbBZDKjYGQyp7AyLlRsDIZUbAyGVG0WQyo2hkMqWweTyWqLiPJ4cFTKJJMrtIxYay2TJSKNa4oqbHDY1aokcnQRqSihZFEaltFk9CNTUUPIuRS2hkXIntFkXIpbQyLkRtDIZE9oZDKntFkMqWB5FyowGQyJ4DIuRGBZFyowGQyo2hkMqNoZDKlgMi5UYFkMqeAyFksBkLIwGQsjAZFsjABZGACyMAFkYAQhGAPLgoNEsnJ6pkiSIGjC5lRdIlYgtkSljljVahHQNU0IXKmILKxALZMQoCkgFspIQWTALIALJgLZIAsgAsgAsmAWQAFJtJZYEbX43DB8bxfwBufoufd+J018Ll/Yvr01lnSHtLUNlY17DdrhcHyK10XRugpxKpRcXhnWyuwRCyMALZMAQAIAEACABAAkAiTA8OVbJI4vVMiaIOiXJq7LZEpEtkWVMdMViYjoFYiIKQhVNMBUwBSQCqaECkAqABMAQAIAEACABHXIGMcd9oFSa6WkpwGRtbkz2Odzj8Tmm+gF7D0XHuxdH1JS4T68fmdHTU4fKIjD8JkLc0ryL63cbkrkXaiCliK/Q7EKuC9cMcXsgjbAWvfl0a5tjp4G6u0uts06eVlMw6rQ+pPdBltm4hijhMsx5bQL98gH2F9St1P4yrONvPwcyWmkpbT1w/j0VdGZIb2Di2zhY6dbeBW7T62NrcXw0QtplX2O6vEGREBx7ztmjVx9AEajXVUrl5ZGFUp9HqCsa82B18Dv9FHT/iFVzwnhhOuUexwt5WCABAAgAQMQpAeHKuRJHF6okWIg6NcmrsskSsS1xKmOWKwR0CmmRBTQhVJMBVJACYCqaYgUkwFUkAJgCABMAQAIAQpSWU0BRq/hOds0s8PIfIQ5rBIDo12pv0vdebs/DrVxztzk6S1cHFJrD+TNMQ4HxsuJyh7W7DmRi/oLrZVXp1H6GvyHPWTb4keK7i99K+kZBEYpGECoE7C0CW4ba/3Rcm/ostf4dGTnKbz8Yf/AK+S+V0pRUX0z3iDjzzLUyCokLi4BpvG2+tmN6BUpuUdsFtXn5LYRjWvkmsKjrHfxWF0TNbBuhIHksz9ODwuX8kpvd9SJKg4gaCGQsfPUE3zfE4+p8FXKmTe5vCM7UfyLPg+ATGoZUzyEP1vG34QCLWJ6rTpapqyKivPZmtuhtcUXIL1hzhUwBAAgBEhiFIDw5QZJHCRZ5lkSEo1yayyRKRLXErHTFMie1JERVZkBU8iBSyAqaYApAKpJiBSyAKWQFTyAIyAKQAgCMxnHIaNmad4b4Ddx9GjUrFfrYV8LlltdMp9GVcTdplTK4tpAIWfeIDnn66NWCVk7eZv8kbo6WMe+SJouPcRbvLmH42MI/QKuUYrpv8AUn6EX4OdYyoxHO6ZoLXEFz8trDwHlos6nCl5i3k0pe3b4O1JV01C0hsbXO2u4aN/KPFVNW3PLZBuK6JPAMPrcQfma50MB7pfs4jqGhKSqrwsZkV2WY5bL3QYRSYblETP4rhYfNI8/wCeyVmdyy8v48GXdOxPwiZbXiBhfVPjiB2BcBYeBJ3Poupo5enmdr76RnlHPEEdMHxyCsDjTStkDTZ2XofMFdOrUwseFw/uQnXKH1IkbrQVioAEAIkMQpAeHquRJDaVUTLYkJRLkVk5EtCtcSpjlimmJnQKREFNAKpIQqYAnnAApZAVSAE0AqlkQKSYAnkBU8gIUpR3JoCvYnwdRzuc+Zhc47uMkmn/ANtAubLQ1w9zlg0Q1Ni4RmHFOG0LJAyhL5HA985s0Y8gd3H0NlgsltfD4OhRKcuZoatjghAdL3iPlGgWTdZN4iXykkRuIcQyVB5VPc30yN297LTDSxrW6wq3OXRYuFeDWkukxB3wAEa2jGl+8SqLtXu9tXX7hNOtfLH/ABP2kinp74fEXsDxEKhwyw5yNAwn4zob9BZX6bQyb2yeH393/BkklndN5IasxaZsznU9Q57iA2SeS3xW7zY2N0yg7WKrcYeU/sv5ZtrrbjhpDenwd9S/PM58zjoHSEkX9FCep2r2rBbGCRaMIpjRSZg7LYWIBs0+oG6ySulnKbyEq1YtuC3YHxS2UlstmfdcSMp9fArr6L8VeVC79Tn6n8PlWt0ejliHaNh8EzYXVDS9zgyzAXgOJsMzm6AXXXWp3ZcYtr5MLqaXJa7rQpJrJAjMSx+CnNpHjN9xvef/APEbepWW7XVV+clsKZz6R7o8ZhmIa14zEXyHR30VVH4jVa8df8jnROHaHj1sZWhvKs1nRbEhKJcmsnIloVqiVscsUyLPYUxCpiFU0xAmAqYAmAKSYCpgCYCqSYgUgBPOAKlxHx/TUhMbCZ5tskeoafxv2b6anyWS3VpL2l9enlMpOKY3UVneqncuHfksJa234ju/308lxbtTOx8PJ0qtPCtZKtiGNRxjLELdAfmI9lKvTSnzIcrPgY4fhs1e8ZrsYTa/U+g6q+dtenXHLFGtz5ZbGSUeCss8iWoOjYY+89zjtc/Ksarv1jz0v2JymocRJ/AuFKnE7TYrmihOrKJhIBG4MxGvt+y6Wm0Sj9H/ANvP5GC3U8YQ07c8ILqSkgp2sjjErjlAytGVlmgADwc9bJSr0808eCqqDtyY3gOIvoqlkjC2obG674iXZXtHxCxHh1AVltcLI4msE4qaeIyybHJjP2mNs8QEVM4ENc0jTQZmX8Qb9PFeV1FThY0o4eejr6ZRccbssrknFlLDzhndIWtJZZpfnl2bHm2HUkrRX+G3W4cuB3auNaxXyVqpmrawXe7kRHYDe3mVvhHSafiK3MocNRasyeEdcOwqOMjlM5z7i73C4v6n/ZRtvnNe57V8EoquH0rn5ZfpeIawQhs83LYBqW2D3DwzbrIrp42RbwV/09edzRUMS4qZFpTgl33ibuJ8VdVoZz5n0SckuEN+HaWvrayNzS6NwfmD33bbL3rW36W91fbPTUwaXLK5KT5l0fSDSS0X3IH7LpUybqi38HL8nCZVWvgsiQ1EuXWTkSsK0oqY6YrCJ7CkIVMQqaYApJgClkQqYAmAJoBVMATAiOIeJqbD2ZqmVrCR3WXvI/yYzc/soueM4JRg5PCMq4g4xq8ScWR3p6c/K0/xHj/uP6eg/Vc27U57N9WmUeWQz6yno2WbZz+p6DwWJV23Pk1b4xKrivEEs7rAkj10C6dOkhBZZTKbkP8AAOHXPa6eofyoGj+bILA/kB1coajUJNQrWX9iUIeWWChxSWqcKXCI3DSxmI75HVxO0bfNZlpMPfby/glO1Jd8GkcDdnEOHnnTfx6k6mR2oYeuS/X8R19F1a6ZTXv4XhHNtv3cR6L0tiWDOV3jZ1E6mczEHARnUAOIkuOseXvX9PFY9RbXwm8v7FtULG/aYziHE9LRRviwuiZE17Sx08w5krmnQ2LiSPc+yyuErnmcvyNUKdnLKIx7HnKS9gJ+RxyXNtSz26LX7ks8P/JPZFvPRJYDhj45QQxjxfXMCR/p8Csup1EJQw20XUw2PhF0bg5d353hrSbhpOg8g07+65PrJcQRoeZdnGs4qhpNKcd4bP0uCp16Oy3mRXKaIK1Xi02UaOdqC7ugjTbx3W3+xpY5fJH3SLVw7w7R0DS+vYXva8EyOIa1mXvDLrrdY7tXddLFfXwiUqmllP8AUu/CeP0uK1LzDG/+EP5mUhjtds2xKnRoZK1Kxfl/Jjsm4V4TLy5d9rCwYkNZljuLokNRLmVkpEtCtUSpjpimRPYTExrimIxUsL5p3hkbBdzj06AADUkmwAGpJU1yCWTO6/tDnnflpY+RGdpJWl0jhrYhvwsJ8Dm9tlTbeop45NlelzzIrs/FdaXf+Lfa5FxlaPLQNbb/APVT60sF39PWvB3g4yrAe7UnTcOEbhfruL/ql61i8jenrfgsFJx/UR250ccvjkuxwHrqD9B+9nDWS8lctEvDLLhPHVJPYF5hcekoyg+j/h/ULVDUxl3wZZ6eceSzNcCLjUHUELSn8FAqkmBnfH/H7Y2PpsPeZKs93NGA9sPjdx7ufy1t1sq52pcvhF9VDm+Sh8P4XFTSOnxh7nue06Pe50hJNtTe/iufdqXdJKtcfY2qrZH29kLxVxQx7i2nFo2aMGgcGEAWJHxa/uFdRosvc/JF2tLDIfA8GnxCZrR3WuOr3A5Wg9dNSr7rqtPH7koxlMsFdJQ4ackLftc7Tu63La4W1JG+t+6PcrJCN+p903tiWtxisJcjzhnhSux+QS1LjHTA6OIs233YI9vfb1WyFcIe2pc/P8szWXbe+zc+HOHYMPiEdMwNHzO3c8+L3dStNdKjy+WYZ2ObyyWV5AZ4rTSSxlsUvJcfnDQ4j2Kzaiuc44g8E65KLy1ky3iHs/q7ukMzJhu58jyx1vMu0H1XMlppw7R0Iaut8YwZ26ldI4tYM+trjVt720I+L2RuUFlvBo76JjDeEuWM0+WNpAJ8TroLKi3WuXERxhjsc1GPwUwIiYC4aAu/cKqGmssfJJziivT4hU17jkBO5J+UDY/55raqaaFmZXmU3wSsPBLYahoqn3ZlD3v0aGjrod7WIv7ql/iDnHFa5H6PGR1iHE0T3RU+FwvqZWAtadXAG/Rw3AFtrBRq0E3md72p/qRepUcqPP8AhFl4e7K5apzZsYlJ6imjNmN8nEfsPqunTRhYrW1fPlmK7U7vu/2NToKCOnjEcDGxsaLBrAAB7Ba4VRh1+pkcnJ8nV6GSQ0nWO8uiQ9EuZAlIloVqiVMcsUiJ0CkJmK9sGMumxKGjueVDGJnN+9K69ifyt283FTzipyXzgvoXvWSFfWNyWYCAGjU2389BvqVzVB55OmmVjGeIJ6aUtiyggNzvfHG92ctDrNMgNrAjYDquxptPDbmXZzb7p5aXQyHFMzjmlDH63JaxkbvfIAPqFOejrfXAq9ROK55LPhOORzgBpuQNWO389PD0XKv0s63l9G6u6MuiZDQQXeJ00NgNtDdZPJePcGxKeBwFPOYza/LIke0/iyBjgAdtbK6uVkVmLKLIVv6kdMfxesxOAxiqMQO7Yw2NsgsdHvHesbbA2N9VbHXzhL3rJX/SV+CGoqp2EYdOH07WzNmY2OcAFrmvDjYHUEjIdujlZKEdTJY8/wDcB9Dx4+CmRUtViUmxINzmdoLX6E7/APB8FscqNNEit9jwWNvC0VC2U1sjWFzY8maznnK5rpAxg1JJaW67A69VkessuaVUfnJdGuEU22RlRj8s/wD09CxzGPOWzBeaUno4t2H4R7kq2GlhD32PL/YcrG+FwjS+AeyYMDZsRALt204NwP8A1SNz+Eaeqv2ysfwjFbqPETW44w0ANAAAsABYAeAC1RiorC4Mb57Pd1LIHGrq2QsL5XtjY0Xc97g1oHiXHQJOSQJZ6M/xztRYCWYdEah+3McHNiHm0DvP/QeazW6uMTVXpZS5ZWcRo6msaJMTnLWbtj+Fvj3YR183XK5FuulJ4ibq6YR6RF1fFEFGMtM0E/ecBc6b+SrhpLLXmRa5qJT6/HZqp2979L/uV0q9LXUsspdjkP6Dhd5d/FudLltiC021zXta2/08VXbq0ltgThVnlkjUcXw0wDKVgllF2gRttHd2X1ue6NlRDQWW+6x4X3CWphDiHLJnA+zivxZzZcTkMEG4hGjyN7ZT8Pq658l0KKow4pj/APJmG29y+p/kujX+HeGqbDo8lLE1g6u3e7zc7crVChReXy/lmaVkpdkwriB5KQHJ6rZNDOdYry6JE0S5sCUiWhWlFTHLFNCOikRMB7bqZ1NisVT8ksYb7sNnD6OCnp8ThZV5zn9S+PG2f5ETHK2QAtA9QengsUouDaZvTysmo9nsdJV0xhnggkljvmEkbHl7HHR3eBvqbH28Vfp58cdmPVRknnwN+LOx2lqQX0R+yS+Dbuhd5GP5P9P0K2Rvf+ozKWOjE+IuGqjDZSyrjdE6945Waxvsd2PGm2ttCNLgLTGW5ccokmvHDH+GcSOhcGVBuLECZgvmH4m/MLHff1WG7Qxmt0P0Ndd7i9syZqOL4YScssjnHRxjGpaQA4CV1iAbC4Gh6qiGjvl3hE53VIhqnjlwu2GJgZfTO1rnEXvqbXB9CtEfw6H+plL1TbyWPhnFvtMH/Uxsma2S7o3NAi1bazbkkSAF3e0tcDXVY9TUtPJKttZNFbdsW2RPFvFVQ+UsiDaaJp7kcRuAL5hd3mdSLDXotOm0tWNz9zfyRzJLAw4fwKpxipDGvD3nVz5JPhbe5Jubnc6ALTujWsRRFtJZZ9B8EcCU+FMuwcyYjvzOAzejB8jfIe90KDbzLv4+DHZc5/8ABa1cUjLFcXhpGZ6mRkTfFxtc+DRu4+QuhyS7HGLk8IoeJdpzpjkwyB0jjoJZA4Nv4tiHed7lvostusjDg1Q0r7nwVrEsIqKoiXFajug3DHkBo/JE3QadbX81y7dfKTxFG6uqEfpGVdxXS0DctG0Od/5jtx7dPBQq0l1zzMblgpGIY9UVslrue4nRvtsF1atJXUit2N9HfCMAdMQXkkWuRrYXaCCXbaX97KF2qjDiJONbfY4mxOlpO7YSvBLuXHozMdLPf1GnS6rVN13L4Xy/4IytrhwuWSOC8L4ljzruvDTX1cbtZbbTrIfr7LRVXVU8VR3S+TNbZKX/AJHhfCNl4N7PKTCwDGzmTW1mkALr/gHyj0+q0xpcubHl/HgzStbWFwi32WgpBAwSA8lIDk9VyJIZTlYLy6JE0S50CciWhWmJWx0xWEWdApESsdoPCrMUpHRu0e27o3dWutofP0VM3KuSth47Xyi2qS5jLpnztQTSUEzoKkFjmm3+Hq0+K12wjqIKys01ydb2zLrQVDontnpnlrmkkglt2gXvcX7zbeXVcxbovBqkoyWH5NKw3tCpTTulqXiF0Yu8EOIPnGALu9N/bVbKZqb2+TnW0ShyuUZ5xp2omvhfFS08TaZ3ddPWhpzH/tRa94aH5iN7BdCFW3vv7FG1sztnClSKd1TLE6OFrbh8rmQZ7WsIhKQXkjWzQb201V2VnAZS8kBKRfT+/wCqkJs9PkB+FtvcnpqjDDcP6FtUbMiE1hdwa3OGjqT4D1VU3UuZYLIOz/TkfVuBTQw82QtZuXNLrOB1sLHRxNr6eKphqa7J7I8/4L3CcIbmRVNVua5rmEse03DmktcD4gjYq+UfDFCzKPprgjjNsmExVNfI2NwzMe92nMLXFoc0fM4gbAb3WeM1mUM9FNlT3e1FexntOnqXcvC4S0E258rbuPnHF09XX/KFXdqYQ8l9el8zGlJwYXn7TisxLjuZHEvI3tY7Dy6LkW62djxE0x2riCyxMU48paBhZQxNDh87gCb9fVSq007GRcOfe/0MzxbiWesfqXOJ8L638l06tHCtZY9/hI40HD75XNz3Adc262A8duoU7NTGK4Gq23ySVVXU1GzIAHPFxaM3P/uSD9h94+iohXdc89L7hO2uvvlnGio6/GpBHBGRGLDKwFsbW9Mzj/ufRaIV1U9LdIzzsnYsyeF+5rvBPY/T0dpKu08u+X+k0+h+L308lb6c7ObOvgz+qo8Q/U01jA0ANAAGgA0AHkFfGKisIpfPZ6UsgCYAgASA8lIDk9VyJIZVCwXl8SJotlzayciWhWqJUx0xTIMYYrj1PSD+PK1n4b3cfRo1UXYkTjVOfSKpX9qEDdIInyebiI2/7n9FF3P4NEdG/wDUzN+JMYhxGZ4rIRG0i7JIjd8R1JOo7zTfUeWiK4zr99Pb7Xh/wa1CO3ZP9Suup5qEB2lRSnVkzNW+PS5Yeha5av7eo4+mXlMo91f3j8lowTEYqxwD8neABdm5Z1F7OaND+nqubdTOnlGqE1JAeGnwOdU0ZjjIPdmDI5QxtyO611wx2vTx81ZX+INNRsy/2KLNNGXXZU+I6KeWZ75TJLb+vUS81xvY6Blwz8vS9l1K9VCSXPPwjN/TNPGPzZW3xD1/zwWrcyPopdnKQO9v86KSaKJ1yRM4HxTNTAMceZENmO3b5xv3b002Nln1Gjhbz0ydOplXx4LnW4bTVcbZapz442i/NFwQ02te4IGthZcii26mxwhz9joW1wshmXBRaXDhLU8qB12FxDJJBlGX7zwL2C7M7Nte6awzHCHOEalhmEsqJW0clslFTxZ5CB/De8kuaT53F/MLz9tkox9Zdzb/AERvTjFYJHE+MqTDG5KGMPkA1kfsNLd2++3olTpbLnukVSy17nx8Gc4zxXUVz+85znOOgG1+gA911KtHCvlj3eIi4JwvLVl4dcFt9Px3Ayn9foi/WQpxglGpy7HOOCloXNZmDpGfG2I31t3gXX016dNd+savWv5xhfcVlldfZFx1lXiLuTTRlrXk2ZECXOFx8T9yBYeS0Rppp5ly/wDvgzytssXHCNN4K7FWtyyYibnfksP6PeP2H1VmbLO+EUOcIfTy/lmv4fh8dPGI4GNjYNmtAA/5Pmra4Rh0USk5PLHSsECABAAmAIAEAeXKLA5PVciaGNQufey6JFUS58CciWhWlNJZZUzOeNePnB7oKM5Q3uvlG5PUM8PVV5c+X0bKtOlzLszmoqd3yOJJ3JN3E/uSpxg5cI05SGklefDKCNLi5/4V0aF55ISsGkhMurtRbr1HTRWpbOivO7sWIZQQBlB3GwPqBuiTbeWPpYQsLAzvN0IOhbofqEpSb4YkkuiVpuJJ4iMrg4BwcQ4CziPvW306ndZ5aWuXfBYpyRN0XFMUoaypj5fe1fHYCxuCXNsbnXwWaWjlHLg8k1ZwS7+G6Wqty2MkYdecWlg8mF7RbN5myojqNRX5aB7WsyI+s7OoXRyGBpzNY6wbKHDPbugm56q+r8Ut3pS6yRlXDbwZng0scUzJJmNkaL3jG5Nja4OgsbLvXRlODjB4fyc+pLcpNEnPX1GKSiJuVkdwcoNmNA+eRx3sCdfos8KqtLHd2/nyXycrZY8F6xeekwqnigoI+dUyFtnOYTJNJs2TKdWsBJyt0ubepyPOqn8RXb/9Is/8XMu30l4+7FxDDXYXhc0chLqyqczmuBu4zOOfli2+RneJ8XKlv1tUvEILoVedufJnQw2SV/fOtzt5ePgum7oQXAo1uXDJSWnhoxeVwudCxhu5wt+nXfr0WdTtuftX5stk4VrMhlU4/UVF46VpijcfhZcvd4B8m59BZXw01VXum8v7/wAGad1lnEOF/wB7LrwV2OS1GWStvFGdcpH8Rw8mn4fU/RSds58R4XyVf26/uzbcA4ep6CPJTRhg6u3e78ztz+ylGCXPkonZKXZLBWkATAEwBMBUwBAAgAQB5ckBxeq5E0MKhc68uiRlEsFZORJPYXMcBoSCAfAkK2xNweCEXiSbPnnE4HUz5GzDK6MnNfy/up14njadNywskDHNnOd+/QdAPALdKKitqM+d3Y4OpFxe+wHUnwCrXCHtyTE9RQ0EJFQ19TWOH8hrjHDBcacx41c4aGw06easqrlas+Pkptu2PCKhJjjj8jAb62BAIttZaFpYryyn+pfwOKbEWv02Pgqp0OPJfC1SJGN/is0kXI6Fl/AKOcD7JWn59Ixssc3Kz6hrJssjhrYljTe2nVQU05Ywx7ExMU46quTJG+qJztsRkiL9fB+W7T53ur69PvllxRVY4R+zKPh1BJUPDImue49Br9fBb7bYVrdJ4M1VUpvgs1JI2iPKgb9orHHKGt70bHe38x36BYJRlqPfP2wXny/4NO9Ve2HMjRuD8CZhofV1jxNXuGZz3d5lLcbX2dJraw9BYanJdr442Ur7L+WKuic3mfT7+/2X2IPG8YjmP2iWXlsDZGxtOrrlwudPie7UnwsL6KFVE8bEs5eWa5ShFc8FJquI3aspW5bknmEAvN/AfL67+i6cNIl7rX+Xgxy1EpcVomODezSqxJwkfeOIm5lffX8vVx9NPNWSv/01opcIw5sfPwbvwpwLS4a0ctmeQf1XgF1/wjZvtr5lRjVzulyyuy+UlhcIs6tKAQME8gKmmIE8gCYApAKgATAEAeSkwOEirl0TQxqFzry6JF0OywQJyJaFaEVMzDt9YxtLA4MHMfMGl9tcgaTYnqL2VulivX4+C2Ensa/4Mkpn2N9va61TReiUwaTLUMc12VzLuB8C1pIss9v0YJFVq43OeXON3PJc7xuTfXzXUg0o4XgxSqk3lnF1OVJSIuh44OR0UinlMfUeIlujtR+oVFlKlyjRXfjhkoMbDA5rbnMADYC+huLEjT2Wdadvs0evFdDmXD6qaAVIyxxOdyx3xnJH4d9LeW4UVOiufpvljStnyuBkzDIohmqpLXBc1jO891jaxPy9d1a7ZzeKl+bIuuuvmx5Z2HEUpAho2inYdCWX5jrixzP326BQ/pYRfqWvc/v1+gvXnZ7K1hFiwMxYVGXyHI5wsSLGpePuxj+m0+O6xXepq57Y9fsv5NMFXp45kV3iLi2atORv8KFvwxMJ+r3bud5rdptDXQs9v5MlmpsteF0JwzwfVYk/LTRucAbGQ6Rt9XnT2Gvkr53Rjx5F6WFmbN24K7Kqeia11Taebc3FowfJp+L3+iyyjKx5l18EXfhYhwaG1thYaAbBWxXwZz0p5AEACABAAgAQAqmhAmAJ5AE8gCQHlyQHGRVyJoYVC597LokXQ7LBAnIl4VoiUsz7t2w90uHNe0X5UgefQixU6JqGpjnymi6pZhJLvv8AQwuGpJDfDwXSlDBbCWUOYKrI8H/LFVyhujgmeIK99LI4NEb2uN8ssbJGkdLZhcexVuyNkU3wylTcJMneIKyndSROip4hM5x5mWMtaBbTLld4/usemjZ6slOTx4L7mtmYrkpvIc8/Db9P3XT3RSMDrnLwdIKK5Gd7WC9iTrb2CjKz4WRxo+WkOHOhiPcLpCNjbKPooJWTXPBZuqr+nk9x8+ZpcO5GN3XygX09T7JP0q3h8slm61ccI5T0sMZ/m8zxLQQL+V9/VSjOyS+nAnVVDmUsnoYty9IGiM/f3f7Hol6G763n7EJanCxBYOVBSyVUwHeeXEZnE39ySpW2QphnohVXK2azybtwb2Q0YiZLVOdUPIBLblkYPhYau9zr4LDXqXfHcnhFtk3W9qRqVFRshYGRMaxjRZrWgNaB5AK2MUjM25PLO6kIEACMgClkARkBUwBMAQAJpgKnkATyIEZAEAeXIA4yKEuiaI+pXNvLokZQ7LFEnIXG+IoKCPPO+xPwsGr3eg/3VybbxEUKpTMxxntIfVv5bo2spnaOb8TyD1Lv7KVmmk45zyujbVXCt57MxxajNLMQNY3G7HDax8/FdSmfrV89rszWR9Kf2Eis6x3RLjgmnk9VFPnFuo2/siE9rIzhuQwMMjfL3Cv3QZQlae2UT3fE4AeJN/2SdkV0iXpWy7Y5qcOhjIvPm2vlY7TxGqhG+yWfZ+rJS00I/VIa1PJa88ovc3oXAA+6sj6jj7lhlb9KD9vI3lmLvG3QXU1FIrnY5ddHIDVSKsc4LNg3DrJLOe/MPBv91zdRrZQ4ijfVpYvll3wrCWxsJhaA0C7j4epXFvvlN+9nRhWor2mkdnuKF14nG4Au2/l0U9FPZZt8Mxa2Ca3IvC7ZzQRkARkACFgATAEACeQBNMBU8gCYAgATAEIATyB5clkDjIoy6JIj6grnXl0SuV+KNpKd8rvlboPE9AsEctpIvUd0sGI4viclXK6WVxc530A6ADoF04QUFhGlccIYuUxDiGrDm8mZueM7OG8Z8fRRcGn6kHh/5H9S2yXBE12HSUpBPejPwuGxWuu6Fyx5Msq5Vc+DrTzhw0Vc4NE4yT6HbYwbbe+qpyyw7CToQPZRx5ySyNp8IMouLX9VbHU7XhkJVKaImTCXg2sPqtS1EWZpaZ+Dm/DngdFJXRZX/TSwNCw3tbVW5XZQ4yzjBe+AsNdqZiWtOwtr6gLh/id0eFHs6mjg0vcWqqu05I81tra6+Gi5UMNZZtfDwi5cI0Dqepha8EOcx0pB3DSLNv66qyrPqxf3MuolF1ywaIu+zkIEhgmAIAVPIAgQJgCABSAEZAVSyAIAEACAPJTGcJFCb4JIj6hc68tiUTjikdLQPy6ltnW8gsdUsTTNdb9zRjy6ZaFkDwSGAYkaSoZKGhwabOadnNOjh9FXbX6kdodF/qOEqfEIzNhj25XayUrzo09Q37h/RYlbOt+7tefP/wCkfUx7bOvnwZ9jXBUkDnZQY3DXlu3P5T1W6n8RjLEZilpk/dWyDjmfH/Na4eoIWuUIz+lla3L6kSFNVhwWadbiTTHkbwQqWmSzg6R07XqLm4jwOI8MjO6rd8hqJIRYMxgD8g8ibXVEtVN8ZJqtdlmwXAJagAxMN825FmW8cxVEYzsltisscrIVrMmWHEBT4WOZUOFRVWvHE21mnoSOgv8AMfZa46OFUf7jy/hdL/kzepZe8R4j8j7gKOWd0lVUG75LNFtAANmtHQBGlW+7PhFeqxCCrRdF1TnggYIAEsgCYAmIVMAQAJgCABMAUkAqYAgDw5AI4SKqRNEfUrDeWxIqkYHNs4XBFiFh25LZNp5RQeLOztwJlpBmB1MfUflVsNQ6+J9fJprtjPvhmfT07mOLXtLSNwRYrbGSksxeS1po8EJ5EOMPr5aZ4fA90bh1abfUdQlKMZLEhFvi7SnSMyV1O2cffZ3X+ttr+4WaeiUuYsjGKi8x4IPEOJaTMQ1r3RuOrZG95o8nJw0V/hl3rwXZCSNp5HE07uXfYFa07oL+4slfsk/aXOLCHOhYGsheGx2uHWc52+Y6brkS1MVNttrk1qrMSvVGEVsNiYwQTYardHUaafkzyomh/TYTXEX5Dfd3/Cpnfpf9z/Qkqp+SXfFiMUbLU8VwdDfMd+o00VClpHL6mT2yfCZIy1mJyOAqatlKzLcNiyx38i7f9VOOpqgmqotlS00e3g74NRMnYIIGiea5Es+pYwX3c8/EfJZ3Cyc9z4z0iyc1Wst8GpYTQtp4Wxt2aLX6k9SV1tPV6UMeTi22Oybkx2r8lWBboyMEZALp5ALp5FgLoyAXTALoAW6lkAunkAugBbp5AS6MiwCMgeXFA0cJCoyJIj6krBeXwImgfoFjXZOSJaJys77KRji/DlPWD+NGCfvDR31VfpNPMHgur1E4cdlCxjsucCTTSBw+6/Q/VTWosh9az/waY6iuXfBUMQ4ZqYCeZC+w6gXH1Cujqa5ef1Lks9YIeSG24I9dFepCcRvLTB24urI2NEXFDN+FDpcK9aj5KXSvARRTx/y5HD0JCJSql9UQ22LqQ6OI1tgDK42Nxc3Vfo6XP0kt9+MZJGl4kxEaMf8ApdZ56PR9tFinf9idoKTGqy2V72g9bZR9SFna0MOo5ZKUpr6mkW3COywyPEmJzumcPkBNvQlTjObWK47F+5ns1MV9PJpOHUMdNGI4GNYwbNaAAra4KHPn5ZinOU3mQ6zqzJDAB6eQwGdGQwGdPIYFzoyGAzp5AOYgAzp5FgXOmmgDOjIBnTyAZk8gLmRkAzJ5AM6Mhg8l6MgcJXKMmSRH1Llhu5LoogKCfRZS2aJeKdSyUtDls6e4WD2J09yFgHSg76qDUZdoayuhjVYVTy/HEw+wUfRh4yi2N9i8kTPwVRP/AKVvQkJ7ZLqbLFqp+Roez6jPRw/1FPNn+79iX9U/g9N7P6Mbhx/1FH9z/d+wnqZfCHkHBdE3+iD+Ykp7JPubIvVT8f4Jakwynh/lxMb6NCPRh55IO6x+R+2YDZXR2x6KWm+xeep7xbReenvDaHPT3htDnI3htF5yN4YDnJ7w2hzkbw2i85NTDaHORvFtF5ye9BtDnI3oNonPRvQbRecn6iHtF5yfqC2hzkbw2hzkeoG0Ocn6gbTy6ZHqD2nGSZRcySiMamVZbZFkYlQo5iqmaZRRKQ1JUCpxQ4bVFLJHB0FSUZDCPQqSjIYQfaSjIsIX7QUZYYQvPKNzDCFE5RuYYR655T3MMC88o3MWBecU9zDAc4o3MMCiYo3MMC84p7mGBRMUbmGA5xT3sMC80pb2GA5xRvYYF5pRvYYE5xRvYYDnFPewwg5xRvYYFExRvYYPXNKN7DAvNKe9iwHNKe9jwHNKW9iwHNKe9hgQylG9jwcnylG9jSGc0hVcmWRR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sphotos-a.xx.fbcdn.net/hphotos-ash3/p480x480/552246_375897562431978_1927873047_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9703"/>
            <a:ext cx="3886200" cy="18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48200" y="3505200"/>
            <a:ext cx="411448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C000"/>
                </a:solidFill>
              </a:rPr>
              <a:t>ORDER</a:t>
            </a:r>
            <a:r>
              <a:rPr lang="en-US" sz="2000" dirty="0" smtClean="0"/>
              <a:t> matters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C000"/>
                </a:solidFill>
              </a:rPr>
              <a:t>PROFILE</a:t>
            </a:r>
            <a:r>
              <a:rPr lang="en-US" sz="2000" dirty="0" smtClean="0"/>
              <a:t> matters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C000"/>
                </a:solidFill>
              </a:rPr>
              <a:t>COMMITMENT</a:t>
            </a:r>
            <a:r>
              <a:rPr lang="en-US" sz="2000" dirty="0" smtClean="0"/>
              <a:t> matters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C000"/>
                </a:solidFill>
              </a:rPr>
              <a:t>MEDIUM</a:t>
            </a:r>
            <a:r>
              <a:rPr lang="en-US" sz="2000" dirty="0" smtClean="0"/>
              <a:t> doesn’t matter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15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TsZEPlVHIA1S-obpo8QP1chUUDV-zEioHL5vy8zN8IZzj-vm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89" y="76200"/>
            <a:ext cx="2619375" cy="17430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73086038"/>
              </p:ext>
            </p:extLst>
          </p:nvPr>
        </p:nvGraphicFramePr>
        <p:xfrm>
          <a:off x="381000" y="2209799"/>
          <a:ext cx="3886200" cy="373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219200"/>
          </a:xfrm>
        </p:spPr>
        <p:txBody>
          <a:bodyPr/>
          <a:lstStyle/>
          <a:p>
            <a:r>
              <a:rPr lang="en-US" dirty="0" smtClean="0"/>
              <a:t>Group Exercise – Your              Proposition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2057400"/>
            <a:ext cx="0" cy="403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21322" y="2209800"/>
            <a:ext cx="379407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Faculty</a:t>
            </a:r>
            <a:endParaRPr lang="en-US" sz="2000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Student Experience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Academic Support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Career Services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Course Schedules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/>
              <a:t>Tuition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51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219200"/>
          </a:xfrm>
        </p:spPr>
        <p:txBody>
          <a:bodyPr/>
          <a:lstStyle/>
          <a:p>
            <a:r>
              <a:rPr lang="en-US" dirty="0" smtClean="0"/>
              <a:t>Group Exercise – Candidate Profiles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0668789"/>
              </p:ext>
            </p:extLst>
          </p:nvPr>
        </p:nvGraphicFramePr>
        <p:xfrm>
          <a:off x="76200" y="1371600"/>
          <a:ext cx="4419600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4800" y="3655874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b="1" dirty="0" smtClean="0"/>
              <a:t>Motivations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Needs / Obstacles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Relevant Features</a:t>
            </a:r>
            <a:endParaRPr lang="en-US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48200" y="1752600"/>
            <a:ext cx="0" cy="403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76800" y="3912275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Career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b="1" dirty="0"/>
          </a:p>
          <a:p>
            <a:pPr algn="ctr"/>
            <a:r>
              <a:rPr lang="en-US" b="1" dirty="0" smtClean="0"/>
              <a:t>Education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Situation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46" y="1694657"/>
            <a:ext cx="3558654" cy="188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838200" y="4927937"/>
            <a:ext cx="2743200" cy="634663"/>
          </a:xfrm>
          <a:prstGeom prst="ellipse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096962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Advantages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525909"/>
              </p:ext>
            </p:extLst>
          </p:nvPr>
        </p:nvGraphicFramePr>
        <p:xfrm>
          <a:off x="4343400" y="1505803"/>
          <a:ext cx="4191000" cy="225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3716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Clearer admissions </a:t>
            </a:r>
            <a:r>
              <a:rPr lang="en-US" dirty="0"/>
              <a:t>p</a:t>
            </a:r>
            <a:r>
              <a:rPr lang="en-US" dirty="0" smtClean="0"/>
              <a:t>rocess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Trackable steps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No “stealth applications”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Practice makes perfect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657600"/>
            <a:ext cx="8229600" cy="10969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Considerations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6482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Choosing your format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Time management decisions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Streamlining the tool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629400" y="2857479"/>
            <a:ext cx="762000" cy="1011199"/>
          </a:xfrm>
          <a:prstGeom prst="ellipse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098" name="Picture 2" descr="http://behance.vo.llnwd.net/profiles5/167091/projects/692634/6d3bc63c7937b0b05116f6e5608c5b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3962400" cy="19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9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EB111"/>
      </a:accent1>
      <a:accent2>
        <a:srgbClr val="000000"/>
      </a:accent2>
      <a:accent3>
        <a:srgbClr val="F3C959"/>
      </a:accent3>
      <a:accent4>
        <a:srgbClr val="4D4D4D"/>
      </a:accent4>
      <a:accent5>
        <a:srgbClr val="F8E0A0"/>
      </a:accent5>
      <a:accent6>
        <a:srgbClr val="9A9A9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7018</TotalTime>
  <Words>200</Words>
  <Application>Microsoft Office PowerPoint</Application>
  <PresentationFormat>On-screen Show (4:3)</PresentationFormat>
  <Paragraphs>113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The Personal Information Session</vt:lpstr>
      <vt:lpstr>Agenda</vt:lpstr>
      <vt:lpstr>Personal Information Session</vt:lpstr>
      <vt:lpstr>Unbalanced Recruiting Efforts</vt:lpstr>
      <vt:lpstr> Personal Information Session</vt:lpstr>
      <vt:lpstr>Personal Information Session</vt:lpstr>
      <vt:lpstr>Group Exercise – Your              Proposition</vt:lpstr>
      <vt:lpstr>Group Exercise – Candidate Profiles</vt:lpstr>
      <vt:lpstr>Advantages</vt:lpstr>
      <vt:lpstr>PowerPoint Presentation</vt:lpstr>
    </vt:vector>
  </TitlesOfParts>
  <Company>hzdg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Kostic</dc:creator>
  <cp:lastModifiedBy>Brian Dycus</cp:lastModifiedBy>
  <cp:revision>377</cp:revision>
  <cp:lastPrinted>2012-12-12T15:51:26Z</cp:lastPrinted>
  <dcterms:created xsi:type="dcterms:W3CDTF">2012-08-23T19:40:46Z</dcterms:created>
  <dcterms:modified xsi:type="dcterms:W3CDTF">2013-07-23T19:38:58Z</dcterms:modified>
</cp:coreProperties>
</file>